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Lst>
  <p:notesMasterIdLst>
    <p:notesMasterId r:id="rId20"/>
  </p:notesMasterIdLst>
  <p:handoutMasterIdLst>
    <p:handoutMasterId r:id="rId21"/>
  </p:handoutMasterIdLst>
  <p:sldIdLst>
    <p:sldId id="256" r:id="rId5"/>
    <p:sldId id="257" r:id="rId6"/>
    <p:sldId id="262" r:id="rId7"/>
    <p:sldId id="258" r:id="rId8"/>
    <p:sldId id="260" r:id="rId9"/>
    <p:sldId id="278" r:id="rId10"/>
    <p:sldId id="279" r:id="rId11"/>
    <p:sldId id="280" r:id="rId12"/>
    <p:sldId id="259" r:id="rId13"/>
    <p:sldId id="261" r:id="rId14"/>
    <p:sldId id="281" r:id="rId15"/>
    <p:sldId id="282" r:id="rId16"/>
    <p:sldId id="283" r:id="rId17"/>
    <p:sldId id="263" r:id="rId18"/>
    <p:sldId id="274"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887B6"/>
    <a:srgbClr val="1F5D91"/>
    <a:srgbClr val="3C6CB7"/>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5653" autoAdjust="0"/>
    <p:restoredTop sz="86432" autoAdjust="0"/>
  </p:normalViewPr>
  <p:slideViewPr>
    <p:cSldViewPr snapToGrid="0">
      <p:cViewPr varScale="1">
        <p:scale>
          <a:sx n="59" d="100"/>
          <a:sy n="59" d="100"/>
        </p:scale>
        <p:origin x="744" y="7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75" d="100"/>
        <a:sy n="75" d="100"/>
      </p:scale>
      <p:origin x="0" y="0"/>
    </p:cViewPr>
  </p:sorterViewPr>
  <p:notesViewPr>
    <p:cSldViewPr snapToGrid="0">
      <p:cViewPr varScale="1">
        <p:scale>
          <a:sx n="65" d="100"/>
          <a:sy n="65" d="100"/>
        </p:scale>
        <p:origin x="3154" y="43"/>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7047056-A4A4-49C6-B53A-A3B5AD2C9E0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ED56B0B6-1521-4655-A849-832BDEEDBBA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17A7818-9FD1-4A4A-BBB8-A8F7A885158A}" type="datetimeFigureOut">
              <a:rPr lang="en-US" smtClean="0"/>
              <a:t>12/20/2024</a:t>
            </a:fld>
            <a:endParaRPr lang="en-US" dirty="0"/>
          </a:p>
        </p:txBody>
      </p:sp>
      <p:sp>
        <p:nvSpPr>
          <p:cNvPr id="4" name="Footer Placeholder 3">
            <a:extLst>
              <a:ext uri="{FF2B5EF4-FFF2-40B4-BE49-F238E27FC236}">
                <a16:creationId xmlns:a16="http://schemas.microsoft.com/office/drawing/2014/main" id="{476D0097-1060-4E43-8794-A93E30064AC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529457E5-A2BA-4F1E-ACE4-06A1C8C83D1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7B95B5C-AE81-486B-8299-C690ADF087B7}" type="slidenum">
              <a:rPr lang="en-US" smtClean="0"/>
              <a:t>‹#›</a:t>
            </a:fld>
            <a:endParaRPr lang="en-US" dirty="0"/>
          </a:p>
        </p:txBody>
      </p:sp>
    </p:spTree>
    <p:extLst>
      <p:ext uri="{BB962C8B-B14F-4D97-AF65-F5344CB8AC3E}">
        <p14:creationId xmlns:p14="http://schemas.microsoft.com/office/powerpoint/2010/main" val="149632293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6068347-4327-4298-850E-31E39F309FB1}" type="datetimeFigureOut">
              <a:rPr lang="en-US" smtClean="0"/>
              <a:t>12/20/2024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22D2F8-28A7-48E8-ADD3-E9583D47D83D}" type="slidenum">
              <a:rPr lang="en-US" smtClean="0"/>
              <a:t>‹#›</a:t>
            </a:fld>
            <a:endParaRPr lang="en-US" dirty="0"/>
          </a:p>
        </p:txBody>
      </p:sp>
    </p:spTree>
    <p:extLst>
      <p:ext uri="{BB962C8B-B14F-4D97-AF65-F5344CB8AC3E}">
        <p14:creationId xmlns:p14="http://schemas.microsoft.com/office/powerpoint/2010/main" val="13179189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22D2F8-28A7-48E8-ADD3-E9583D47D83D}" type="slidenum">
              <a:rPr lang="en-US" smtClean="0"/>
              <a:t>4</a:t>
            </a:fld>
            <a:endParaRPr lang="en-US" dirty="0"/>
          </a:p>
        </p:txBody>
      </p:sp>
    </p:spTree>
    <p:extLst>
      <p:ext uri="{BB962C8B-B14F-4D97-AF65-F5344CB8AC3E}">
        <p14:creationId xmlns:p14="http://schemas.microsoft.com/office/powerpoint/2010/main" val="184958166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bg>
      <p:bgPr>
        <a:solidFill>
          <a:schemeClr val="accent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C7F6B47B-FE57-44F5-B5A8-26DF978ABF2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0F9444BC-BA6E-47AE-9F54-D7B7A498323F}"/>
              </a:ext>
            </a:extLst>
          </p:cNvPr>
          <p:cNvSpPr>
            <a:spLocks noGrp="1"/>
          </p:cNvSpPr>
          <p:nvPr>
            <p:ph type="title" hasCustomPrompt="1"/>
          </p:nvPr>
        </p:nvSpPr>
        <p:spPr>
          <a:xfrm>
            <a:off x="825674" y="1327759"/>
            <a:ext cx="4989628" cy="1929505"/>
          </a:xfrm>
          <a:prstGeom prst="rect">
            <a:avLst/>
          </a:prstGeom>
        </p:spPr>
        <p:txBody>
          <a:bodyPr anchor="b"/>
          <a:lstStyle>
            <a:lvl1pPr>
              <a:defRPr sz="4800" cap="all" spc="400" baseline="0">
                <a:solidFill>
                  <a:schemeClr val="accent6"/>
                </a:solidFill>
              </a:defRPr>
            </a:lvl1pPr>
          </a:lstStyle>
          <a:p>
            <a:r>
              <a:rPr lang="en-US" dirty="0"/>
              <a:t>Click to add title</a:t>
            </a:r>
          </a:p>
        </p:txBody>
      </p:sp>
      <p:sp>
        <p:nvSpPr>
          <p:cNvPr id="14" name="Text Placeholder 13">
            <a:extLst>
              <a:ext uri="{FF2B5EF4-FFF2-40B4-BE49-F238E27FC236}">
                <a16:creationId xmlns:a16="http://schemas.microsoft.com/office/drawing/2014/main" id="{36ACD8B9-402D-4E40-BE1F-410604448141}"/>
              </a:ext>
            </a:extLst>
          </p:cNvPr>
          <p:cNvSpPr>
            <a:spLocks noGrp="1"/>
          </p:cNvSpPr>
          <p:nvPr>
            <p:ph type="body" sz="quarter" idx="12" hasCustomPrompt="1"/>
          </p:nvPr>
        </p:nvSpPr>
        <p:spPr>
          <a:xfrm>
            <a:off x="838934" y="3257264"/>
            <a:ext cx="4989628" cy="816022"/>
          </a:xfrm>
          <a:prstGeom prst="rect">
            <a:avLst/>
          </a:prstGeom>
        </p:spPr>
        <p:txBody>
          <a:bodyPr>
            <a:normAutofit/>
          </a:bodyPr>
          <a:lstStyle>
            <a:lvl1pPr marL="0" indent="0" algn="l">
              <a:buNone/>
              <a:defRPr sz="1800" i="0">
                <a:solidFill>
                  <a:schemeClr val="bg1"/>
                </a:solidFill>
              </a:defRPr>
            </a:lvl1pPr>
          </a:lstStyle>
          <a:p>
            <a:pPr lvl="0"/>
            <a:r>
              <a:rPr lang="en-US" dirty="0"/>
              <a:t>Click to add subtitle</a:t>
            </a:r>
          </a:p>
        </p:txBody>
      </p:sp>
    </p:spTree>
    <p:extLst>
      <p:ext uri="{BB962C8B-B14F-4D97-AF65-F5344CB8AC3E}">
        <p14:creationId xmlns:p14="http://schemas.microsoft.com/office/powerpoint/2010/main" val="3408032896"/>
      </p:ext>
    </p:extLst>
  </p:cSld>
  <p:clrMapOvr>
    <a:masterClrMapping/>
  </p:clrMapOvr>
  <mc:AlternateContent xmlns:mc="http://schemas.openxmlformats.org/markup-compatibility/2006" xmlns:p14="http://schemas.microsoft.com/office/powerpoint/2010/main">
    <mc:Choice Requires="p14">
      <p:transition spd="slow" p14:dur="175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arket Opportunity Comparison">
    <p:spTree>
      <p:nvGrpSpPr>
        <p:cNvPr id="1" name=""/>
        <p:cNvGrpSpPr/>
        <p:nvPr/>
      </p:nvGrpSpPr>
      <p:grpSpPr>
        <a:xfrm>
          <a:off x="0" y="0"/>
          <a:ext cx="0" cy="0"/>
          <a:chOff x="0" y="0"/>
          <a:chExt cx="0" cy="0"/>
        </a:xfrm>
      </p:grpSpPr>
      <p:pic>
        <p:nvPicPr>
          <p:cNvPr id="37" name="Graphic 36">
            <a:extLst>
              <a:ext uri="{FF2B5EF4-FFF2-40B4-BE49-F238E27FC236}">
                <a16:creationId xmlns:a16="http://schemas.microsoft.com/office/drawing/2014/main" id="{133E6176-F4F6-41F9-8F2A-BA6586E1658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448AC667-531B-4E40-98C6-B36847DE0684}"/>
              </a:ext>
            </a:extLst>
          </p:cNvPr>
          <p:cNvSpPr>
            <a:spLocks noGrp="1"/>
          </p:cNvSpPr>
          <p:nvPr>
            <p:ph type="title" hasCustomPrompt="1"/>
          </p:nvPr>
        </p:nvSpPr>
        <p:spPr>
          <a:xfrm>
            <a:off x="5029799" y="1377876"/>
            <a:ext cx="5097428" cy="918377"/>
          </a:xfrm>
          <a:prstGeom prst="rect">
            <a:avLst/>
          </a:prstGeom>
        </p:spPr>
        <p:txBody>
          <a:bodyPr/>
          <a:lstStyle>
            <a:lvl1pPr algn="ctr">
              <a:defRPr sz="2800" cap="all" spc="400" baseline="0">
                <a:solidFill>
                  <a:schemeClr val="bg1"/>
                </a:solidFill>
              </a:defRPr>
            </a:lvl1pPr>
          </a:lstStyle>
          <a:p>
            <a:r>
              <a:rPr lang="en-US" dirty="0"/>
              <a:t>Click to add title</a:t>
            </a:r>
          </a:p>
        </p:txBody>
      </p:sp>
      <p:sp>
        <p:nvSpPr>
          <p:cNvPr id="25" name="Text Placeholder 10">
            <a:extLst>
              <a:ext uri="{FF2B5EF4-FFF2-40B4-BE49-F238E27FC236}">
                <a16:creationId xmlns:a16="http://schemas.microsoft.com/office/drawing/2014/main" id="{42930722-7AFE-41FC-8830-E2075CE783EA}"/>
              </a:ext>
            </a:extLst>
          </p:cNvPr>
          <p:cNvSpPr>
            <a:spLocks noGrp="1"/>
          </p:cNvSpPr>
          <p:nvPr>
            <p:ph type="body" sz="quarter" idx="14" hasCustomPrompt="1"/>
          </p:nvPr>
        </p:nvSpPr>
        <p:spPr>
          <a:xfrm>
            <a:off x="2535012" y="2724048"/>
            <a:ext cx="1786461" cy="1072345"/>
          </a:xfrm>
          <a:prstGeom prst="rect">
            <a:avLst/>
          </a:prstGeom>
        </p:spPr>
        <p:txBody>
          <a:bodyPr anchor="ctr"/>
          <a:lstStyle>
            <a:lvl1pPr marL="0" indent="0" algn="l">
              <a:buNone/>
              <a:defRPr sz="5400" cap="all" spc="400" baseline="0">
                <a:solidFill>
                  <a:schemeClr val="accent6"/>
                </a:solidFill>
                <a:latin typeface="+mj-lt"/>
              </a:defRPr>
            </a:lvl1pPr>
          </a:lstStyle>
          <a:p>
            <a:pPr lvl="0"/>
            <a:r>
              <a:rPr lang="en-US" dirty="0"/>
              <a:t>text</a:t>
            </a:r>
          </a:p>
        </p:txBody>
      </p:sp>
      <p:sp>
        <p:nvSpPr>
          <p:cNvPr id="26" name="Text Placeholder 14">
            <a:extLst>
              <a:ext uri="{FF2B5EF4-FFF2-40B4-BE49-F238E27FC236}">
                <a16:creationId xmlns:a16="http://schemas.microsoft.com/office/drawing/2014/main" id="{4FD0E59A-1834-4F86-8ED3-1EBC643224D7}"/>
              </a:ext>
            </a:extLst>
          </p:cNvPr>
          <p:cNvSpPr>
            <a:spLocks noGrp="1"/>
          </p:cNvSpPr>
          <p:nvPr>
            <p:ph type="body" sz="quarter" idx="19" hasCustomPrompt="1"/>
          </p:nvPr>
        </p:nvSpPr>
        <p:spPr>
          <a:xfrm>
            <a:off x="4267209" y="2930881"/>
            <a:ext cx="3639904" cy="387746"/>
          </a:xfrm>
          <a:prstGeom prst="rect">
            <a:avLst/>
          </a:prstGeom>
        </p:spPr>
        <p:txBody>
          <a:bodyPr/>
          <a:lstStyle>
            <a:lvl1pPr marL="0" indent="0" algn="l">
              <a:buNone/>
              <a:defRPr sz="1800" cap="none" spc="200" baseline="0">
                <a:solidFill>
                  <a:schemeClr val="bg1"/>
                </a:solidFill>
                <a:latin typeface="+mn-lt"/>
              </a:defRPr>
            </a:lvl1pPr>
          </a:lstStyle>
          <a:p>
            <a:pPr lvl="0"/>
            <a:r>
              <a:rPr lang="en-US" dirty="0"/>
              <a:t>Add subtitle</a:t>
            </a:r>
          </a:p>
        </p:txBody>
      </p:sp>
      <p:sp>
        <p:nvSpPr>
          <p:cNvPr id="27" name="Text Placeholder 14">
            <a:extLst>
              <a:ext uri="{FF2B5EF4-FFF2-40B4-BE49-F238E27FC236}">
                <a16:creationId xmlns:a16="http://schemas.microsoft.com/office/drawing/2014/main" id="{7084F479-66F8-4110-96A2-F3A27ED1C202}"/>
              </a:ext>
            </a:extLst>
          </p:cNvPr>
          <p:cNvSpPr>
            <a:spLocks noGrp="1"/>
          </p:cNvSpPr>
          <p:nvPr>
            <p:ph type="body" sz="quarter" idx="20" hasCustomPrompt="1"/>
          </p:nvPr>
        </p:nvSpPr>
        <p:spPr>
          <a:xfrm>
            <a:off x="4267209" y="3282057"/>
            <a:ext cx="3639904" cy="481781"/>
          </a:xfrm>
          <a:prstGeom prst="rect">
            <a:avLst/>
          </a:prstGeom>
        </p:spPr>
        <p:txBody>
          <a:bodyPr/>
          <a:lstStyle>
            <a:lvl1pPr marL="0" indent="0" algn="l">
              <a:buNone/>
              <a:defRPr sz="1400" cap="none" spc="200" baseline="0">
                <a:solidFill>
                  <a:schemeClr val="bg1"/>
                </a:solidFill>
                <a:latin typeface="+mn-lt"/>
              </a:defRPr>
            </a:lvl1pPr>
          </a:lstStyle>
          <a:p>
            <a:pPr lvl="0"/>
            <a:r>
              <a:rPr lang="en-US" dirty="0"/>
              <a:t>Add subtitle</a:t>
            </a:r>
          </a:p>
        </p:txBody>
      </p:sp>
      <p:sp>
        <p:nvSpPr>
          <p:cNvPr id="28" name="Text Placeholder 10">
            <a:extLst>
              <a:ext uri="{FF2B5EF4-FFF2-40B4-BE49-F238E27FC236}">
                <a16:creationId xmlns:a16="http://schemas.microsoft.com/office/drawing/2014/main" id="{DD083869-3E3D-40A3-AE1C-3384E7096AED}"/>
              </a:ext>
            </a:extLst>
          </p:cNvPr>
          <p:cNvSpPr>
            <a:spLocks noGrp="1"/>
          </p:cNvSpPr>
          <p:nvPr>
            <p:ph type="body" sz="quarter" idx="21" hasCustomPrompt="1"/>
          </p:nvPr>
        </p:nvSpPr>
        <p:spPr>
          <a:xfrm>
            <a:off x="2535012" y="3882118"/>
            <a:ext cx="1786461" cy="1072345"/>
          </a:xfrm>
          <a:prstGeom prst="rect">
            <a:avLst/>
          </a:prstGeom>
        </p:spPr>
        <p:txBody>
          <a:bodyPr anchor="ctr"/>
          <a:lstStyle>
            <a:lvl1pPr marL="0" indent="0" algn="l">
              <a:buNone/>
              <a:defRPr sz="5400" cap="all" spc="400" baseline="0">
                <a:solidFill>
                  <a:schemeClr val="accent6"/>
                </a:solidFill>
                <a:latin typeface="+mj-lt"/>
              </a:defRPr>
            </a:lvl1pPr>
          </a:lstStyle>
          <a:p>
            <a:pPr lvl="0"/>
            <a:r>
              <a:rPr lang="en-US" dirty="0"/>
              <a:t>text</a:t>
            </a:r>
          </a:p>
        </p:txBody>
      </p:sp>
      <p:sp>
        <p:nvSpPr>
          <p:cNvPr id="29" name="Text Placeholder 14">
            <a:extLst>
              <a:ext uri="{FF2B5EF4-FFF2-40B4-BE49-F238E27FC236}">
                <a16:creationId xmlns:a16="http://schemas.microsoft.com/office/drawing/2014/main" id="{ECD259C4-54A9-4BCA-A693-5A8F91D824AD}"/>
              </a:ext>
            </a:extLst>
          </p:cNvPr>
          <p:cNvSpPr>
            <a:spLocks noGrp="1"/>
          </p:cNvSpPr>
          <p:nvPr>
            <p:ph type="body" sz="quarter" idx="22" hasCustomPrompt="1"/>
          </p:nvPr>
        </p:nvSpPr>
        <p:spPr>
          <a:xfrm>
            <a:off x="4267209" y="4097257"/>
            <a:ext cx="3639905" cy="387746"/>
          </a:xfrm>
          <a:prstGeom prst="rect">
            <a:avLst/>
          </a:prstGeom>
        </p:spPr>
        <p:txBody>
          <a:bodyPr/>
          <a:lstStyle>
            <a:lvl1pPr marL="0" indent="0" algn="l">
              <a:buNone/>
              <a:defRPr sz="1800" cap="none" spc="200" baseline="0">
                <a:solidFill>
                  <a:schemeClr val="bg1"/>
                </a:solidFill>
                <a:latin typeface="+mn-lt"/>
              </a:defRPr>
            </a:lvl1pPr>
          </a:lstStyle>
          <a:p>
            <a:pPr lvl="0"/>
            <a:r>
              <a:rPr lang="en-US" dirty="0"/>
              <a:t>Add subtitle</a:t>
            </a:r>
          </a:p>
        </p:txBody>
      </p:sp>
      <p:sp>
        <p:nvSpPr>
          <p:cNvPr id="30" name="Text Placeholder 14">
            <a:extLst>
              <a:ext uri="{FF2B5EF4-FFF2-40B4-BE49-F238E27FC236}">
                <a16:creationId xmlns:a16="http://schemas.microsoft.com/office/drawing/2014/main" id="{3099E6DD-0A81-4AD6-97AD-DB777418E5D6}"/>
              </a:ext>
            </a:extLst>
          </p:cNvPr>
          <p:cNvSpPr>
            <a:spLocks noGrp="1"/>
          </p:cNvSpPr>
          <p:nvPr>
            <p:ph type="body" sz="quarter" idx="23" hasCustomPrompt="1"/>
          </p:nvPr>
        </p:nvSpPr>
        <p:spPr>
          <a:xfrm>
            <a:off x="4267209" y="4448433"/>
            <a:ext cx="3639905" cy="481781"/>
          </a:xfrm>
          <a:prstGeom prst="rect">
            <a:avLst/>
          </a:prstGeom>
        </p:spPr>
        <p:txBody>
          <a:bodyPr/>
          <a:lstStyle>
            <a:lvl1pPr marL="0" indent="0" algn="l">
              <a:buNone/>
              <a:defRPr sz="1400" cap="none" spc="200" baseline="0">
                <a:solidFill>
                  <a:schemeClr val="bg1"/>
                </a:solidFill>
                <a:latin typeface="+mn-lt"/>
              </a:defRPr>
            </a:lvl1pPr>
          </a:lstStyle>
          <a:p>
            <a:pPr lvl="0"/>
            <a:r>
              <a:rPr lang="en-US" dirty="0"/>
              <a:t>Add subtitle</a:t>
            </a:r>
          </a:p>
        </p:txBody>
      </p:sp>
      <p:sp>
        <p:nvSpPr>
          <p:cNvPr id="31" name="Text Placeholder 10">
            <a:extLst>
              <a:ext uri="{FF2B5EF4-FFF2-40B4-BE49-F238E27FC236}">
                <a16:creationId xmlns:a16="http://schemas.microsoft.com/office/drawing/2014/main" id="{01E19938-3E97-4D01-9075-1BB1AF8DDF0B}"/>
              </a:ext>
            </a:extLst>
          </p:cNvPr>
          <p:cNvSpPr>
            <a:spLocks noGrp="1"/>
          </p:cNvSpPr>
          <p:nvPr>
            <p:ph type="body" sz="quarter" idx="24" hasCustomPrompt="1"/>
          </p:nvPr>
        </p:nvSpPr>
        <p:spPr>
          <a:xfrm>
            <a:off x="2535012" y="5046627"/>
            <a:ext cx="1786461" cy="1072345"/>
          </a:xfrm>
          <a:prstGeom prst="rect">
            <a:avLst/>
          </a:prstGeom>
        </p:spPr>
        <p:txBody>
          <a:bodyPr anchor="ctr"/>
          <a:lstStyle>
            <a:lvl1pPr marL="0" indent="0" algn="l">
              <a:buNone/>
              <a:defRPr sz="5400" cap="all" spc="400" baseline="0">
                <a:solidFill>
                  <a:schemeClr val="accent6"/>
                </a:solidFill>
                <a:latin typeface="+mj-lt"/>
              </a:defRPr>
            </a:lvl1pPr>
          </a:lstStyle>
          <a:p>
            <a:pPr lvl="0"/>
            <a:r>
              <a:rPr lang="en-US" dirty="0"/>
              <a:t>text</a:t>
            </a:r>
          </a:p>
        </p:txBody>
      </p:sp>
      <p:sp>
        <p:nvSpPr>
          <p:cNvPr id="32" name="Text Placeholder 14">
            <a:extLst>
              <a:ext uri="{FF2B5EF4-FFF2-40B4-BE49-F238E27FC236}">
                <a16:creationId xmlns:a16="http://schemas.microsoft.com/office/drawing/2014/main" id="{FA19E736-C7E5-448A-AC90-0EB1D902C0D9}"/>
              </a:ext>
            </a:extLst>
          </p:cNvPr>
          <p:cNvSpPr>
            <a:spLocks noGrp="1"/>
          </p:cNvSpPr>
          <p:nvPr>
            <p:ph type="body" sz="quarter" idx="25" hasCustomPrompt="1"/>
          </p:nvPr>
        </p:nvSpPr>
        <p:spPr>
          <a:xfrm>
            <a:off x="4258730" y="5267189"/>
            <a:ext cx="3639905" cy="387746"/>
          </a:xfrm>
          <a:prstGeom prst="rect">
            <a:avLst/>
          </a:prstGeom>
        </p:spPr>
        <p:txBody>
          <a:bodyPr/>
          <a:lstStyle>
            <a:lvl1pPr marL="0" indent="0" algn="l">
              <a:buNone/>
              <a:defRPr sz="1800" cap="none" spc="200" baseline="0">
                <a:solidFill>
                  <a:schemeClr val="bg1"/>
                </a:solidFill>
                <a:latin typeface="+mn-lt"/>
              </a:defRPr>
            </a:lvl1pPr>
          </a:lstStyle>
          <a:p>
            <a:pPr lvl="0"/>
            <a:r>
              <a:rPr lang="en-US" dirty="0"/>
              <a:t>Add subtitle</a:t>
            </a:r>
          </a:p>
        </p:txBody>
      </p:sp>
      <p:sp>
        <p:nvSpPr>
          <p:cNvPr id="33" name="Text Placeholder 14">
            <a:extLst>
              <a:ext uri="{FF2B5EF4-FFF2-40B4-BE49-F238E27FC236}">
                <a16:creationId xmlns:a16="http://schemas.microsoft.com/office/drawing/2014/main" id="{4C139082-0147-4871-8F86-8D4DFC57E881}"/>
              </a:ext>
            </a:extLst>
          </p:cNvPr>
          <p:cNvSpPr>
            <a:spLocks noGrp="1"/>
          </p:cNvSpPr>
          <p:nvPr>
            <p:ph type="body" sz="quarter" idx="26" hasCustomPrompt="1"/>
          </p:nvPr>
        </p:nvSpPr>
        <p:spPr>
          <a:xfrm>
            <a:off x="4258730" y="5618365"/>
            <a:ext cx="3639905" cy="481781"/>
          </a:xfrm>
          <a:prstGeom prst="rect">
            <a:avLst/>
          </a:prstGeom>
        </p:spPr>
        <p:txBody>
          <a:bodyPr/>
          <a:lstStyle>
            <a:lvl1pPr marL="0" indent="0" algn="l">
              <a:buNone/>
              <a:defRPr sz="1400" cap="none" spc="200" baseline="0">
                <a:solidFill>
                  <a:schemeClr val="bg1"/>
                </a:solidFill>
                <a:latin typeface="+mn-lt"/>
              </a:defRPr>
            </a:lvl1pPr>
          </a:lstStyle>
          <a:p>
            <a:pPr lvl="0"/>
            <a:r>
              <a:rPr lang="en-US" dirty="0"/>
              <a:t>Add subtitle</a:t>
            </a:r>
          </a:p>
        </p:txBody>
      </p:sp>
      <p:sp>
        <p:nvSpPr>
          <p:cNvPr id="21" name="Footer Placeholder 15">
            <a:extLst>
              <a:ext uri="{FF2B5EF4-FFF2-40B4-BE49-F238E27FC236}">
                <a16:creationId xmlns:a16="http://schemas.microsoft.com/office/drawing/2014/main" id="{97BCF052-161B-4AD4-AE2D-DED3FA964C2D}"/>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dirty="0"/>
              <a:t>PRESENTATION TITLE</a:t>
            </a:r>
          </a:p>
        </p:txBody>
      </p:sp>
      <p:sp>
        <p:nvSpPr>
          <p:cNvPr id="22" name="Slide Number Placeholder 16">
            <a:extLst>
              <a:ext uri="{FF2B5EF4-FFF2-40B4-BE49-F238E27FC236}">
                <a16:creationId xmlns:a16="http://schemas.microsoft.com/office/drawing/2014/main" id="{E388F47C-0B7F-4C1B-B356-52A1CB56DD0D}"/>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dirty="0"/>
          </a:p>
        </p:txBody>
      </p:sp>
      <p:sp>
        <p:nvSpPr>
          <p:cNvPr id="23" name="Date Placeholder 14">
            <a:extLst>
              <a:ext uri="{FF2B5EF4-FFF2-40B4-BE49-F238E27FC236}">
                <a16:creationId xmlns:a16="http://schemas.microsoft.com/office/drawing/2014/main" id="{4654010E-C1FB-4195-AD8B-03A8DAE012A0}"/>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a:t>May 21, 20xx</a:t>
            </a:r>
            <a:endParaRPr lang="en-US" cap="all" dirty="0"/>
          </a:p>
        </p:txBody>
      </p:sp>
    </p:spTree>
    <p:extLst>
      <p:ext uri="{BB962C8B-B14F-4D97-AF65-F5344CB8AC3E}">
        <p14:creationId xmlns:p14="http://schemas.microsoft.com/office/powerpoint/2010/main" val="2608075937"/>
      </p:ext>
    </p:extLst>
  </p:cSld>
  <p:clrMapOvr>
    <a:masterClrMapping/>
  </p:clrMapOvr>
  <mc:AlternateContent xmlns:mc="http://schemas.openxmlformats.org/markup-compatibility/2006" xmlns:p14="http://schemas.microsoft.com/office/powerpoint/2010/main">
    <mc:Choice Requires="p14">
      <p:transition spd="slow" p14:dur="1750">
        <p14:reveal/>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Our Competition">
    <p:spTree>
      <p:nvGrpSpPr>
        <p:cNvPr id="1" name=""/>
        <p:cNvGrpSpPr/>
        <p:nvPr/>
      </p:nvGrpSpPr>
      <p:grpSpPr>
        <a:xfrm>
          <a:off x="0" y="0"/>
          <a:ext cx="0" cy="0"/>
          <a:chOff x="0" y="0"/>
          <a:chExt cx="0" cy="0"/>
        </a:xfrm>
      </p:grpSpPr>
      <p:pic>
        <p:nvPicPr>
          <p:cNvPr id="31" name="Graphic 30">
            <a:extLst>
              <a:ext uri="{FF2B5EF4-FFF2-40B4-BE49-F238E27FC236}">
                <a16:creationId xmlns:a16="http://schemas.microsoft.com/office/drawing/2014/main" id="{84044BB2-E43C-47D4-AA71-04F22AA35EAE}"/>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4C0F929B-B0E5-4A66-B6D7-462C68EF7A7F}"/>
              </a:ext>
            </a:extLst>
          </p:cNvPr>
          <p:cNvSpPr>
            <a:spLocks noGrp="1"/>
          </p:cNvSpPr>
          <p:nvPr>
            <p:ph type="title" hasCustomPrompt="1"/>
          </p:nvPr>
        </p:nvSpPr>
        <p:spPr>
          <a:xfrm>
            <a:off x="2434082" y="2232234"/>
            <a:ext cx="7323836" cy="743753"/>
          </a:xfrm>
          <a:prstGeom prst="rect">
            <a:avLst/>
          </a:prstGeom>
        </p:spPr>
        <p:txBody>
          <a:bodyPr/>
          <a:lstStyle>
            <a:lvl1pPr algn="ctr">
              <a:defRPr sz="2800" cap="all" spc="400" baseline="0">
                <a:solidFill>
                  <a:schemeClr val="bg1"/>
                </a:solidFill>
              </a:defRPr>
            </a:lvl1pPr>
          </a:lstStyle>
          <a:p>
            <a:r>
              <a:rPr lang="en-US" dirty="0"/>
              <a:t>Click to add title</a:t>
            </a:r>
          </a:p>
        </p:txBody>
      </p:sp>
      <p:sp>
        <p:nvSpPr>
          <p:cNvPr id="24" name="Text Placeholder 14">
            <a:extLst>
              <a:ext uri="{FF2B5EF4-FFF2-40B4-BE49-F238E27FC236}">
                <a16:creationId xmlns:a16="http://schemas.microsoft.com/office/drawing/2014/main" id="{04A0468C-03A1-433C-BEB5-89CD0787ABA4}"/>
              </a:ext>
            </a:extLst>
          </p:cNvPr>
          <p:cNvSpPr>
            <a:spLocks noGrp="1"/>
          </p:cNvSpPr>
          <p:nvPr>
            <p:ph type="body" sz="quarter" idx="19" hasCustomPrompt="1"/>
          </p:nvPr>
        </p:nvSpPr>
        <p:spPr>
          <a:xfrm>
            <a:off x="1469369" y="3317783"/>
            <a:ext cx="4172533" cy="274650"/>
          </a:xfrm>
          <a:prstGeom prst="rect">
            <a:avLst/>
          </a:prstGeom>
        </p:spPr>
        <p:txBody>
          <a:bodyPr/>
          <a:lstStyle>
            <a:lvl1pPr marL="0" indent="0" algn="l">
              <a:buNone/>
              <a:defRPr sz="1600" cap="all" spc="200" baseline="0">
                <a:solidFill>
                  <a:schemeClr val="accent6"/>
                </a:solidFill>
                <a:latin typeface="+mj-lt"/>
              </a:defRPr>
            </a:lvl1pPr>
          </a:lstStyle>
          <a:p>
            <a:pPr lvl="0"/>
            <a:r>
              <a:rPr lang="en-US" dirty="0"/>
              <a:t>Add subtitle</a:t>
            </a:r>
          </a:p>
        </p:txBody>
      </p:sp>
      <p:sp>
        <p:nvSpPr>
          <p:cNvPr id="25" name="Text Placeholder 14">
            <a:extLst>
              <a:ext uri="{FF2B5EF4-FFF2-40B4-BE49-F238E27FC236}">
                <a16:creationId xmlns:a16="http://schemas.microsoft.com/office/drawing/2014/main" id="{1345DEAC-8D5A-44A0-9EA3-9A2039ADD049}"/>
              </a:ext>
            </a:extLst>
          </p:cNvPr>
          <p:cNvSpPr>
            <a:spLocks noGrp="1"/>
          </p:cNvSpPr>
          <p:nvPr>
            <p:ph type="body" sz="quarter" idx="20" hasCustomPrompt="1"/>
          </p:nvPr>
        </p:nvSpPr>
        <p:spPr>
          <a:xfrm>
            <a:off x="1469369" y="3651424"/>
            <a:ext cx="4172533" cy="2329657"/>
          </a:xfrm>
          <a:prstGeom prst="rect">
            <a:avLst/>
          </a:prstGeom>
        </p:spPr>
        <p:txBody>
          <a:bodyPr/>
          <a:lstStyle>
            <a:lvl1pPr marL="0" indent="0" algn="l">
              <a:lnSpc>
                <a:spcPct val="150000"/>
              </a:lnSpc>
              <a:spcBef>
                <a:spcPts val="0"/>
              </a:spcBef>
              <a:spcAft>
                <a:spcPts val="1200"/>
              </a:spcAft>
              <a:buClr>
                <a:schemeClr val="accent6"/>
              </a:buClr>
              <a:buFont typeface="Courier New" panose="02070309020205020404" pitchFamily="49" charset="0"/>
              <a:buNone/>
              <a:defRPr sz="1400" cap="none" spc="0" baseline="0">
                <a:solidFill>
                  <a:schemeClr val="bg1"/>
                </a:solidFill>
                <a:latin typeface="+mn-lt"/>
              </a:defRPr>
            </a:lvl1pPr>
          </a:lstStyle>
          <a:p>
            <a:pPr lvl="0"/>
            <a:r>
              <a:rPr lang="en-US" dirty="0"/>
              <a:t>Add text here</a:t>
            </a:r>
          </a:p>
        </p:txBody>
      </p:sp>
      <p:sp>
        <p:nvSpPr>
          <p:cNvPr id="26" name="Text Placeholder 14">
            <a:extLst>
              <a:ext uri="{FF2B5EF4-FFF2-40B4-BE49-F238E27FC236}">
                <a16:creationId xmlns:a16="http://schemas.microsoft.com/office/drawing/2014/main" id="{D2839B01-8B79-4655-BADE-8F0A9351936D}"/>
              </a:ext>
            </a:extLst>
          </p:cNvPr>
          <p:cNvSpPr>
            <a:spLocks noGrp="1"/>
          </p:cNvSpPr>
          <p:nvPr>
            <p:ph type="body" sz="quarter" idx="21" hasCustomPrompt="1"/>
          </p:nvPr>
        </p:nvSpPr>
        <p:spPr>
          <a:xfrm>
            <a:off x="6672448" y="3317783"/>
            <a:ext cx="4172533" cy="274650"/>
          </a:xfrm>
          <a:prstGeom prst="rect">
            <a:avLst/>
          </a:prstGeom>
        </p:spPr>
        <p:txBody>
          <a:bodyPr/>
          <a:lstStyle>
            <a:lvl1pPr marL="0" indent="0" algn="l">
              <a:buNone/>
              <a:defRPr sz="1600" cap="all" spc="200" baseline="0">
                <a:solidFill>
                  <a:schemeClr val="accent6"/>
                </a:solidFill>
                <a:latin typeface="+mj-lt"/>
              </a:defRPr>
            </a:lvl1pPr>
          </a:lstStyle>
          <a:p>
            <a:pPr lvl="0"/>
            <a:r>
              <a:rPr lang="en-US" dirty="0"/>
              <a:t>Add subtitle</a:t>
            </a:r>
          </a:p>
        </p:txBody>
      </p:sp>
      <p:sp>
        <p:nvSpPr>
          <p:cNvPr id="27" name="Text Placeholder 14">
            <a:extLst>
              <a:ext uri="{FF2B5EF4-FFF2-40B4-BE49-F238E27FC236}">
                <a16:creationId xmlns:a16="http://schemas.microsoft.com/office/drawing/2014/main" id="{D0AFF7FE-E069-4C57-9F9F-909B7FE43E92}"/>
              </a:ext>
            </a:extLst>
          </p:cNvPr>
          <p:cNvSpPr>
            <a:spLocks noGrp="1"/>
          </p:cNvSpPr>
          <p:nvPr>
            <p:ph type="body" sz="quarter" idx="22" hasCustomPrompt="1"/>
          </p:nvPr>
        </p:nvSpPr>
        <p:spPr>
          <a:xfrm>
            <a:off x="6672448" y="3651424"/>
            <a:ext cx="4172533" cy="2329657"/>
          </a:xfrm>
          <a:prstGeom prst="rect">
            <a:avLst/>
          </a:prstGeom>
        </p:spPr>
        <p:txBody>
          <a:bodyPr/>
          <a:lstStyle>
            <a:lvl1pPr marL="0" indent="0" algn="l">
              <a:lnSpc>
                <a:spcPct val="150000"/>
              </a:lnSpc>
              <a:spcBef>
                <a:spcPts val="0"/>
              </a:spcBef>
              <a:spcAft>
                <a:spcPts val="1200"/>
              </a:spcAft>
              <a:buClr>
                <a:schemeClr val="accent6"/>
              </a:buClr>
              <a:buFont typeface="Courier New" panose="02070309020205020404" pitchFamily="49" charset="0"/>
              <a:buNone/>
              <a:defRPr sz="1400" cap="none" spc="0" baseline="0">
                <a:solidFill>
                  <a:schemeClr val="bg1"/>
                </a:solidFill>
                <a:latin typeface="+mn-lt"/>
              </a:defRPr>
            </a:lvl1pPr>
          </a:lstStyle>
          <a:p>
            <a:pPr lvl="0"/>
            <a:r>
              <a:rPr lang="en-US" dirty="0"/>
              <a:t>Add text here</a:t>
            </a:r>
          </a:p>
        </p:txBody>
      </p:sp>
      <p:sp>
        <p:nvSpPr>
          <p:cNvPr id="21" name="Footer Placeholder 15">
            <a:extLst>
              <a:ext uri="{FF2B5EF4-FFF2-40B4-BE49-F238E27FC236}">
                <a16:creationId xmlns:a16="http://schemas.microsoft.com/office/drawing/2014/main" id="{95A4BAFB-A1C5-4E01-9E16-ED02AADB1FA5}"/>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22" name="Slide Number Placeholder 16">
            <a:extLst>
              <a:ext uri="{FF2B5EF4-FFF2-40B4-BE49-F238E27FC236}">
                <a16:creationId xmlns:a16="http://schemas.microsoft.com/office/drawing/2014/main" id="{D2409207-E360-4301-9134-4DA109683DDC}"/>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23" name="Date Placeholder 14">
            <a:extLst>
              <a:ext uri="{FF2B5EF4-FFF2-40B4-BE49-F238E27FC236}">
                <a16:creationId xmlns:a16="http://schemas.microsoft.com/office/drawing/2014/main" id="{F78AA50C-2DC6-46C5-B2CE-FB29A305F81D}"/>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a:t>May 21, 20xx</a:t>
            </a:r>
            <a:endParaRPr lang="en-US" cap="all" dirty="0"/>
          </a:p>
        </p:txBody>
      </p:sp>
    </p:spTree>
    <p:extLst>
      <p:ext uri="{BB962C8B-B14F-4D97-AF65-F5344CB8AC3E}">
        <p14:creationId xmlns:p14="http://schemas.microsoft.com/office/powerpoint/2010/main" val="327214261"/>
      </p:ext>
    </p:extLst>
  </p:cSld>
  <p:clrMapOvr>
    <a:masterClrMapping/>
  </p:clrMapOvr>
  <mc:AlternateContent xmlns:mc="http://schemas.openxmlformats.org/markup-compatibility/2006" xmlns:p14="http://schemas.microsoft.com/office/powerpoint/2010/main">
    <mc:Choice Requires="p14">
      <p:transition spd="slow" p14:dur="1750">
        <p14:reveal/>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Our Competition v2">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9172C710-E0AE-4BB2-88CC-99E77C188CA1}"/>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A24C9529-8AA8-4D29-9375-C579768868A4}"/>
              </a:ext>
            </a:extLst>
          </p:cNvPr>
          <p:cNvSpPr>
            <a:spLocks noGrp="1"/>
          </p:cNvSpPr>
          <p:nvPr>
            <p:ph type="title" hasCustomPrompt="1"/>
          </p:nvPr>
        </p:nvSpPr>
        <p:spPr>
          <a:xfrm>
            <a:off x="614107" y="501519"/>
            <a:ext cx="10515600" cy="492025"/>
          </a:xfrm>
          <a:prstGeom prst="rect">
            <a:avLst/>
          </a:prstGeom>
        </p:spPr>
        <p:txBody>
          <a:bodyPr/>
          <a:lstStyle>
            <a:lvl1pPr>
              <a:defRPr sz="2800" cap="all" spc="400" baseline="0">
                <a:solidFill>
                  <a:schemeClr val="bg1"/>
                </a:solidFill>
              </a:defRPr>
            </a:lvl1pPr>
          </a:lstStyle>
          <a:p>
            <a:r>
              <a:rPr lang="en-US" dirty="0"/>
              <a:t>Click to add title</a:t>
            </a:r>
          </a:p>
        </p:txBody>
      </p:sp>
      <p:sp>
        <p:nvSpPr>
          <p:cNvPr id="32" name="Text Placeholder 14">
            <a:extLst>
              <a:ext uri="{FF2B5EF4-FFF2-40B4-BE49-F238E27FC236}">
                <a16:creationId xmlns:a16="http://schemas.microsoft.com/office/drawing/2014/main" id="{68E86424-D329-4314-90E5-3475B98D2DDA}"/>
              </a:ext>
            </a:extLst>
          </p:cNvPr>
          <p:cNvSpPr>
            <a:spLocks noGrp="1"/>
          </p:cNvSpPr>
          <p:nvPr>
            <p:ph type="body" sz="quarter" idx="15" hasCustomPrompt="1"/>
          </p:nvPr>
        </p:nvSpPr>
        <p:spPr>
          <a:xfrm>
            <a:off x="3927206" y="1599947"/>
            <a:ext cx="1706965" cy="492025"/>
          </a:xfrm>
          <a:prstGeom prst="rect">
            <a:avLst/>
          </a:prstGeom>
        </p:spPr>
        <p:txBody>
          <a:bodyPr anchor="ctr"/>
          <a:lstStyle>
            <a:lvl1pPr marL="0" indent="0" algn="ctr">
              <a:lnSpc>
                <a:spcPct val="100000"/>
              </a:lnSpc>
              <a:buNone/>
              <a:defRPr sz="1000" cap="all" spc="200" baseline="0">
                <a:solidFill>
                  <a:schemeClr val="accent6"/>
                </a:solidFill>
                <a:latin typeface="+mj-lt"/>
              </a:defRPr>
            </a:lvl1pPr>
          </a:lstStyle>
          <a:p>
            <a:pPr lvl="0"/>
            <a:r>
              <a:rPr lang="en-US" dirty="0"/>
              <a:t>Click to add name</a:t>
            </a:r>
          </a:p>
        </p:txBody>
      </p:sp>
      <p:sp>
        <p:nvSpPr>
          <p:cNvPr id="40" name="Text Placeholder 14">
            <a:extLst>
              <a:ext uri="{FF2B5EF4-FFF2-40B4-BE49-F238E27FC236}">
                <a16:creationId xmlns:a16="http://schemas.microsoft.com/office/drawing/2014/main" id="{64DB45FF-E618-4122-91A4-A6E4F2B7FCA0}"/>
              </a:ext>
            </a:extLst>
          </p:cNvPr>
          <p:cNvSpPr>
            <a:spLocks noGrp="1"/>
          </p:cNvSpPr>
          <p:nvPr>
            <p:ph type="body" sz="quarter" idx="20" hasCustomPrompt="1"/>
          </p:nvPr>
        </p:nvSpPr>
        <p:spPr>
          <a:xfrm>
            <a:off x="2423421" y="2378452"/>
            <a:ext cx="1183179" cy="492025"/>
          </a:xfrm>
          <a:prstGeom prst="rect">
            <a:avLst/>
          </a:prstGeom>
        </p:spPr>
        <p:txBody>
          <a:bodyPr anchor="ctr"/>
          <a:lstStyle>
            <a:lvl1pPr marL="0" indent="0" algn="ctr">
              <a:lnSpc>
                <a:spcPct val="100000"/>
              </a:lnSpc>
              <a:buNone/>
              <a:defRPr sz="1800" cap="all" spc="200" baseline="0">
                <a:solidFill>
                  <a:schemeClr val="accent3"/>
                </a:solidFill>
                <a:latin typeface="+mj-lt"/>
              </a:defRPr>
            </a:lvl1pPr>
          </a:lstStyle>
          <a:p>
            <a:pPr lvl="0"/>
            <a:r>
              <a:rPr lang="en-US" dirty="0"/>
              <a:t>Click to add name</a:t>
            </a:r>
          </a:p>
        </p:txBody>
      </p:sp>
      <p:sp>
        <p:nvSpPr>
          <p:cNvPr id="54" name="Text Placeholder 14">
            <a:extLst>
              <a:ext uri="{FF2B5EF4-FFF2-40B4-BE49-F238E27FC236}">
                <a16:creationId xmlns:a16="http://schemas.microsoft.com/office/drawing/2014/main" id="{9D03616C-C870-402E-9CD2-D61A8C881CE6}"/>
              </a:ext>
            </a:extLst>
          </p:cNvPr>
          <p:cNvSpPr>
            <a:spLocks noGrp="1"/>
          </p:cNvSpPr>
          <p:nvPr>
            <p:ph type="body" sz="quarter" idx="26" hasCustomPrompt="1"/>
          </p:nvPr>
        </p:nvSpPr>
        <p:spPr>
          <a:xfrm>
            <a:off x="5443586" y="2129182"/>
            <a:ext cx="1706965" cy="1048575"/>
          </a:xfrm>
          <a:prstGeom prst="rect">
            <a:avLst/>
          </a:prstGeom>
        </p:spPr>
        <p:txBody>
          <a:bodyPr anchor="ctr"/>
          <a:lstStyle>
            <a:lvl1pPr marL="0" indent="0" algn="ctr">
              <a:lnSpc>
                <a:spcPct val="100000"/>
              </a:lnSpc>
              <a:buNone/>
              <a:defRPr sz="1600" cap="all" spc="200" baseline="0">
                <a:solidFill>
                  <a:schemeClr val="bg1"/>
                </a:solidFill>
                <a:latin typeface="+mj-lt"/>
              </a:defRPr>
            </a:lvl1pPr>
          </a:lstStyle>
          <a:p>
            <a:pPr lvl="0"/>
            <a:r>
              <a:rPr lang="en-US" dirty="0"/>
              <a:t>Click to add name</a:t>
            </a:r>
          </a:p>
        </p:txBody>
      </p:sp>
      <p:sp>
        <p:nvSpPr>
          <p:cNvPr id="49" name="Text Placeholder 14">
            <a:extLst>
              <a:ext uri="{FF2B5EF4-FFF2-40B4-BE49-F238E27FC236}">
                <a16:creationId xmlns:a16="http://schemas.microsoft.com/office/drawing/2014/main" id="{1EFBBB7D-BA85-47E3-B62F-AA1F2F44FB51}"/>
              </a:ext>
            </a:extLst>
          </p:cNvPr>
          <p:cNvSpPr>
            <a:spLocks noGrp="1"/>
          </p:cNvSpPr>
          <p:nvPr>
            <p:ph type="body" sz="quarter" idx="25" hasCustomPrompt="1"/>
          </p:nvPr>
        </p:nvSpPr>
        <p:spPr>
          <a:xfrm>
            <a:off x="1234399" y="3528829"/>
            <a:ext cx="1209143" cy="492025"/>
          </a:xfrm>
          <a:prstGeom prst="rect">
            <a:avLst/>
          </a:prstGeom>
        </p:spPr>
        <p:txBody>
          <a:bodyPr anchor="ctr"/>
          <a:lstStyle>
            <a:lvl1pPr marL="0" indent="0" algn="ctr">
              <a:lnSpc>
                <a:spcPct val="100000"/>
              </a:lnSpc>
              <a:buNone/>
              <a:defRPr sz="1000" cap="all" spc="200" baseline="0">
                <a:solidFill>
                  <a:schemeClr val="accent6"/>
                </a:solidFill>
                <a:latin typeface="+mj-lt"/>
              </a:defRPr>
            </a:lvl1pPr>
          </a:lstStyle>
          <a:p>
            <a:pPr lvl="0"/>
            <a:r>
              <a:rPr lang="en-US" dirty="0"/>
              <a:t>Click to add name</a:t>
            </a:r>
          </a:p>
        </p:txBody>
      </p:sp>
      <p:sp>
        <p:nvSpPr>
          <p:cNvPr id="38" name="Text Placeholder 14">
            <a:extLst>
              <a:ext uri="{FF2B5EF4-FFF2-40B4-BE49-F238E27FC236}">
                <a16:creationId xmlns:a16="http://schemas.microsoft.com/office/drawing/2014/main" id="{956FCC53-780F-4831-91B6-1F8A24502CB9}"/>
              </a:ext>
            </a:extLst>
          </p:cNvPr>
          <p:cNvSpPr>
            <a:spLocks noGrp="1"/>
          </p:cNvSpPr>
          <p:nvPr>
            <p:ph type="body" sz="quarter" idx="19" hasCustomPrompt="1"/>
          </p:nvPr>
        </p:nvSpPr>
        <p:spPr>
          <a:xfrm>
            <a:off x="7131018" y="3528829"/>
            <a:ext cx="1380681" cy="492025"/>
          </a:xfrm>
          <a:prstGeom prst="rect">
            <a:avLst/>
          </a:prstGeom>
        </p:spPr>
        <p:txBody>
          <a:bodyPr anchor="ctr"/>
          <a:lstStyle>
            <a:lvl1pPr marL="0" indent="0" algn="ctr">
              <a:lnSpc>
                <a:spcPct val="100000"/>
              </a:lnSpc>
              <a:buNone/>
              <a:defRPr sz="1000" cap="all" spc="200" baseline="0">
                <a:solidFill>
                  <a:schemeClr val="accent6"/>
                </a:solidFill>
                <a:latin typeface="+mj-lt"/>
              </a:defRPr>
            </a:lvl1pPr>
          </a:lstStyle>
          <a:p>
            <a:pPr lvl="0"/>
            <a:r>
              <a:rPr lang="en-US" dirty="0"/>
              <a:t>Click to add name</a:t>
            </a:r>
          </a:p>
        </p:txBody>
      </p:sp>
      <p:sp>
        <p:nvSpPr>
          <p:cNvPr id="44" name="Text Placeholder 14">
            <a:extLst>
              <a:ext uri="{FF2B5EF4-FFF2-40B4-BE49-F238E27FC236}">
                <a16:creationId xmlns:a16="http://schemas.microsoft.com/office/drawing/2014/main" id="{5A939BCA-4047-481F-B0C2-85F9AFDDFAFF}"/>
              </a:ext>
            </a:extLst>
          </p:cNvPr>
          <p:cNvSpPr>
            <a:spLocks noGrp="1"/>
          </p:cNvSpPr>
          <p:nvPr>
            <p:ph type="body" sz="quarter" idx="22" hasCustomPrompt="1"/>
          </p:nvPr>
        </p:nvSpPr>
        <p:spPr>
          <a:xfrm>
            <a:off x="1322436" y="4634331"/>
            <a:ext cx="1183179" cy="492025"/>
          </a:xfrm>
          <a:prstGeom prst="rect">
            <a:avLst/>
          </a:prstGeom>
        </p:spPr>
        <p:txBody>
          <a:bodyPr anchor="ctr"/>
          <a:lstStyle>
            <a:lvl1pPr marL="0" indent="0" algn="ctr">
              <a:lnSpc>
                <a:spcPct val="100000"/>
              </a:lnSpc>
              <a:buNone/>
              <a:defRPr sz="1800" cap="all" spc="200" baseline="0">
                <a:solidFill>
                  <a:schemeClr val="accent1">
                    <a:lumMod val="50000"/>
                    <a:lumOff val="50000"/>
                  </a:schemeClr>
                </a:solidFill>
                <a:latin typeface="+mj-lt"/>
              </a:defRPr>
            </a:lvl1pPr>
          </a:lstStyle>
          <a:p>
            <a:pPr lvl="0"/>
            <a:r>
              <a:rPr lang="en-US" dirty="0"/>
              <a:t>Click to add name</a:t>
            </a:r>
          </a:p>
        </p:txBody>
      </p:sp>
      <p:sp>
        <p:nvSpPr>
          <p:cNvPr id="42" name="Text Placeholder 14">
            <a:extLst>
              <a:ext uri="{FF2B5EF4-FFF2-40B4-BE49-F238E27FC236}">
                <a16:creationId xmlns:a16="http://schemas.microsoft.com/office/drawing/2014/main" id="{EEACD572-F95D-4ABE-9CC6-03D3CAF89EBF}"/>
              </a:ext>
            </a:extLst>
          </p:cNvPr>
          <p:cNvSpPr>
            <a:spLocks noGrp="1"/>
          </p:cNvSpPr>
          <p:nvPr>
            <p:ph type="body" sz="quarter" idx="21" hasCustomPrompt="1"/>
          </p:nvPr>
        </p:nvSpPr>
        <p:spPr>
          <a:xfrm>
            <a:off x="2859913" y="4459860"/>
            <a:ext cx="1183179" cy="492025"/>
          </a:xfrm>
          <a:prstGeom prst="rect">
            <a:avLst/>
          </a:prstGeom>
        </p:spPr>
        <p:txBody>
          <a:bodyPr anchor="ctr"/>
          <a:lstStyle>
            <a:lvl1pPr marL="0" indent="0" algn="ctr">
              <a:lnSpc>
                <a:spcPct val="100000"/>
              </a:lnSpc>
              <a:buNone/>
              <a:defRPr sz="1800" cap="all" spc="200" baseline="0">
                <a:solidFill>
                  <a:schemeClr val="accent5"/>
                </a:solidFill>
                <a:latin typeface="+mj-lt"/>
              </a:defRPr>
            </a:lvl1pPr>
          </a:lstStyle>
          <a:p>
            <a:pPr lvl="0"/>
            <a:r>
              <a:rPr lang="en-US" dirty="0"/>
              <a:t>Click to add name</a:t>
            </a:r>
          </a:p>
        </p:txBody>
      </p:sp>
      <p:sp>
        <p:nvSpPr>
          <p:cNvPr id="46" name="Text Placeholder 14">
            <a:extLst>
              <a:ext uri="{FF2B5EF4-FFF2-40B4-BE49-F238E27FC236}">
                <a16:creationId xmlns:a16="http://schemas.microsoft.com/office/drawing/2014/main" id="{F21A51C9-DB80-45BF-8C5D-A0236927289E}"/>
              </a:ext>
            </a:extLst>
          </p:cNvPr>
          <p:cNvSpPr>
            <a:spLocks noGrp="1"/>
          </p:cNvSpPr>
          <p:nvPr>
            <p:ph type="body" sz="quarter" idx="23" hasCustomPrompt="1"/>
          </p:nvPr>
        </p:nvSpPr>
        <p:spPr>
          <a:xfrm>
            <a:off x="5237403" y="4321788"/>
            <a:ext cx="1183179" cy="492025"/>
          </a:xfrm>
          <a:prstGeom prst="rect">
            <a:avLst/>
          </a:prstGeom>
        </p:spPr>
        <p:txBody>
          <a:bodyPr anchor="ctr"/>
          <a:lstStyle>
            <a:lvl1pPr marL="0" indent="0" algn="ctr">
              <a:lnSpc>
                <a:spcPct val="100000"/>
              </a:lnSpc>
              <a:buNone/>
              <a:defRPr sz="1800" cap="all" spc="200" baseline="0">
                <a:solidFill>
                  <a:schemeClr val="accent6">
                    <a:lumMod val="75000"/>
                  </a:schemeClr>
                </a:solidFill>
                <a:latin typeface="+mj-lt"/>
              </a:defRPr>
            </a:lvl1pPr>
          </a:lstStyle>
          <a:p>
            <a:pPr lvl="0"/>
            <a:r>
              <a:rPr lang="en-US" dirty="0"/>
              <a:t>Click to add name</a:t>
            </a:r>
          </a:p>
        </p:txBody>
      </p:sp>
      <p:sp>
        <p:nvSpPr>
          <p:cNvPr id="34" name="Text Placeholder 14">
            <a:extLst>
              <a:ext uri="{FF2B5EF4-FFF2-40B4-BE49-F238E27FC236}">
                <a16:creationId xmlns:a16="http://schemas.microsoft.com/office/drawing/2014/main" id="{AAF01185-D17F-4327-A264-7BA944344077}"/>
              </a:ext>
            </a:extLst>
          </p:cNvPr>
          <p:cNvSpPr>
            <a:spLocks noGrp="1"/>
          </p:cNvSpPr>
          <p:nvPr>
            <p:ph type="body" sz="quarter" idx="17" hasCustomPrompt="1"/>
          </p:nvPr>
        </p:nvSpPr>
        <p:spPr>
          <a:xfrm>
            <a:off x="3927206" y="5468790"/>
            <a:ext cx="1706965" cy="492025"/>
          </a:xfrm>
          <a:prstGeom prst="rect">
            <a:avLst/>
          </a:prstGeom>
        </p:spPr>
        <p:txBody>
          <a:bodyPr anchor="ctr"/>
          <a:lstStyle>
            <a:lvl1pPr marL="0" indent="0" algn="ctr">
              <a:lnSpc>
                <a:spcPct val="100000"/>
              </a:lnSpc>
              <a:buNone/>
              <a:defRPr sz="1000" cap="all" spc="200" baseline="0">
                <a:solidFill>
                  <a:schemeClr val="accent6"/>
                </a:solidFill>
                <a:latin typeface="+mj-lt"/>
              </a:defRPr>
            </a:lvl1pPr>
          </a:lstStyle>
          <a:p>
            <a:pPr lvl="0"/>
            <a:r>
              <a:rPr lang="en-US" dirty="0"/>
              <a:t>Click to add name</a:t>
            </a:r>
          </a:p>
        </p:txBody>
      </p:sp>
      <p:sp>
        <p:nvSpPr>
          <p:cNvPr id="48" name="Text Placeholder 14">
            <a:extLst>
              <a:ext uri="{FF2B5EF4-FFF2-40B4-BE49-F238E27FC236}">
                <a16:creationId xmlns:a16="http://schemas.microsoft.com/office/drawing/2014/main" id="{0F026DA0-6868-4098-AA73-18F8CB275090}"/>
              </a:ext>
            </a:extLst>
          </p:cNvPr>
          <p:cNvSpPr>
            <a:spLocks noGrp="1"/>
          </p:cNvSpPr>
          <p:nvPr>
            <p:ph type="body" sz="quarter" idx="24" hasCustomPrompt="1"/>
          </p:nvPr>
        </p:nvSpPr>
        <p:spPr>
          <a:xfrm>
            <a:off x="6486546" y="5195673"/>
            <a:ext cx="1183179" cy="492025"/>
          </a:xfrm>
          <a:prstGeom prst="rect">
            <a:avLst/>
          </a:prstGeom>
        </p:spPr>
        <p:txBody>
          <a:bodyPr anchor="ctr"/>
          <a:lstStyle>
            <a:lvl1pPr marL="0" indent="0" algn="ctr">
              <a:lnSpc>
                <a:spcPct val="100000"/>
              </a:lnSpc>
              <a:buNone/>
              <a:defRPr sz="1800" cap="all" spc="200" baseline="0">
                <a:solidFill>
                  <a:schemeClr val="bg1">
                    <a:lumMod val="75000"/>
                  </a:schemeClr>
                </a:solidFill>
                <a:latin typeface="+mj-lt"/>
              </a:defRPr>
            </a:lvl1pPr>
          </a:lstStyle>
          <a:p>
            <a:pPr lvl="0"/>
            <a:r>
              <a:rPr lang="en-US" dirty="0"/>
              <a:t>Click to add name</a:t>
            </a:r>
          </a:p>
        </p:txBody>
      </p:sp>
      <p:cxnSp>
        <p:nvCxnSpPr>
          <p:cNvPr id="17" name="Straight Connector 16">
            <a:extLst>
              <a:ext uri="{FF2B5EF4-FFF2-40B4-BE49-F238E27FC236}">
                <a16:creationId xmlns:a16="http://schemas.microsoft.com/office/drawing/2014/main" id="{C6886378-0368-485F-8D6E-3C9CB4C63C1F}"/>
              </a:ext>
              <a:ext uri="{C183D7F6-B498-43B3-948B-1728B52AA6E4}">
                <adec:decorative xmlns:adec="http://schemas.microsoft.com/office/drawing/2017/decorative" val="1"/>
              </a:ext>
            </a:extLst>
          </p:cNvPr>
          <p:cNvCxnSpPr>
            <a:cxnSpLocks/>
          </p:cNvCxnSpPr>
          <p:nvPr userDrawn="1"/>
        </p:nvCxnSpPr>
        <p:spPr>
          <a:xfrm>
            <a:off x="2447369" y="3774842"/>
            <a:ext cx="4683649"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58EB2C4E-9EF3-4CC7-9BDE-ED5598CCBF65}"/>
              </a:ext>
              <a:ext uri="{C183D7F6-B498-43B3-948B-1728B52AA6E4}">
                <adec:decorative xmlns:adec="http://schemas.microsoft.com/office/drawing/2017/decorative" val="1"/>
              </a:ext>
            </a:extLst>
          </p:cNvPr>
          <p:cNvCxnSpPr>
            <a:cxnSpLocks/>
          </p:cNvCxnSpPr>
          <p:nvPr userDrawn="1"/>
        </p:nvCxnSpPr>
        <p:spPr>
          <a:xfrm flipV="1">
            <a:off x="4780689" y="2091972"/>
            <a:ext cx="4678" cy="3376818"/>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1" name="Footer Placeholder 15">
            <a:extLst>
              <a:ext uri="{FF2B5EF4-FFF2-40B4-BE49-F238E27FC236}">
                <a16:creationId xmlns:a16="http://schemas.microsoft.com/office/drawing/2014/main" id="{95A4BAFB-A1C5-4E01-9E16-ED02AADB1FA5}"/>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dirty="0"/>
              <a:t>PRESENTATION TITLE</a:t>
            </a:r>
          </a:p>
        </p:txBody>
      </p:sp>
      <p:sp>
        <p:nvSpPr>
          <p:cNvPr id="22" name="Slide Number Placeholder 16">
            <a:extLst>
              <a:ext uri="{FF2B5EF4-FFF2-40B4-BE49-F238E27FC236}">
                <a16:creationId xmlns:a16="http://schemas.microsoft.com/office/drawing/2014/main" id="{D2409207-E360-4301-9134-4DA109683DDC}"/>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1"/>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dirty="0"/>
          </a:p>
        </p:txBody>
      </p:sp>
      <p:sp>
        <p:nvSpPr>
          <p:cNvPr id="23" name="Date Placeholder 14">
            <a:extLst>
              <a:ext uri="{FF2B5EF4-FFF2-40B4-BE49-F238E27FC236}">
                <a16:creationId xmlns:a16="http://schemas.microsoft.com/office/drawing/2014/main" id="{F78AA50C-2DC6-46C5-B2CE-FB29A305F81D}"/>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a:t>May 21, 20xx</a:t>
            </a:r>
            <a:endParaRPr lang="en-US" cap="all" dirty="0"/>
          </a:p>
        </p:txBody>
      </p:sp>
    </p:spTree>
    <p:extLst>
      <p:ext uri="{BB962C8B-B14F-4D97-AF65-F5344CB8AC3E}">
        <p14:creationId xmlns:p14="http://schemas.microsoft.com/office/powerpoint/2010/main" val="2794545393"/>
      </p:ext>
    </p:extLst>
  </p:cSld>
  <p:clrMapOvr>
    <a:masterClrMapping/>
  </p:clrMapOvr>
  <mc:AlternateContent xmlns:mc="http://schemas.openxmlformats.org/markup-compatibility/2006" xmlns:p14="http://schemas.microsoft.com/office/powerpoint/2010/main">
    <mc:Choice Requires="p14">
      <p:transition spd="slow" p14:dur="175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Growth Strategy">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FEDCC43F-6D79-4D9A-A842-74287B40D33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3371"/>
            <a:ext cx="12192000" cy="6858000"/>
          </a:xfrm>
          <a:prstGeom prst="rect">
            <a:avLst/>
          </a:prstGeom>
        </p:spPr>
      </p:pic>
      <p:sp>
        <p:nvSpPr>
          <p:cNvPr id="3" name="Title 2">
            <a:extLst>
              <a:ext uri="{FF2B5EF4-FFF2-40B4-BE49-F238E27FC236}">
                <a16:creationId xmlns:a16="http://schemas.microsoft.com/office/drawing/2014/main" id="{A8255D77-6260-4F8F-86E3-D0AAF36FA403}"/>
              </a:ext>
            </a:extLst>
          </p:cNvPr>
          <p:cNvSpPr>
            <a:spLocks noGrp="1"/>
          </p:cNvSpPr>
          <p:nvPr>
            <p:ph type="title" hasCustomPrompt="1"/>
          </p:nvPr>
        </p:nvSpPr>
        <p:spPr>
          <a:xfrm>
            <a:off x="3294345" y="1158710"/>
            <a:ext cx="5611660" cy="677782"/>
          </a:xfrm>
          <a:prstGeom prst="rect">
            <a:avLst/>
          </a:prstGeom>
        </p:spPr>
        <p:txBody>
          <a:bodyPr anchor="b"/>
          <a:lstStyle>
            <a:lvl1pPr algn="ctr">
              <a:defRPr sz="2800" cap="all" spc="400" baseline="0">
                <a:solidFill>
                  <a:schemeClr val="bg1"/>
                </a:solidFill>
              </a:defRPr>
            </a:lvl1pPr>
          </a:lstStyle>
          <a:p>
            <a:r>
              <a:rPr lang="en-US" dirty="0"/>
              <a:t>Click to add title</a:t>
            </a:r>
          </a:p>
        </p:txBody>
      </p:sp>
      <p:sp>
        <p:nvSpPr>
          <p:cNvPr id="8" name="Text Placeholder 14">
            <a:extLst>
              <a:ext uri="{FF2B5EF4-FFF2-40B4-BE49-F238E27FC236}">
                <a16:creationId xmlns:a16="http://schemas.microsoft.com/office/drawing/2014/main" id="{5C91A828-665B-4FC2-950E-370DF47348CE}"/>
              </a:ext>
            </a:extLst>
          </p:cNvPr>
          <p:cNvSpPr>
            <a:spLocks noGrp="1"/>
          </p:cNvSpPr>
          <p:nvPr>
            <p:ph type="body" sz="quarter" idx="19" hasCustomPrompt="1"/>
          </p:nvPr>
        </p:nvSpPr>
        <p:spPr>
          <a:xfrm>
            <a:off x="3519730" y="1836492"/>
            <a:ext cx="5152539" cy="718457"/>
          </a:xfrm>
          <a:prstGeom prst="rect">
            <a:avLst/>
          </a:prstGeom>
        </p:spPr>
        <p:txBody>
          <a:bodyPr/>
          <a:lstStyle>
            <a:lvl1pPr marL="0" indent="0" algn="ctr">
              <a:buNone/>
              <a:defRPr sz="1800" cap="none" spc="200" baseline="0">
                <a:solidFill>
                  <a:schemeClr val="bg1"/>
                </a:solidFill>
                <a:latin typeface="+mn-lt"/>
              </a:defRPr>
            </a:lvl1pPr>
          </a:lstStyle>
          <a:p>
            <a:pPr lvl="0"/>
            <a:r>
              <a:rPr lang="en-US" dirty="0"/>
              <a:t>Add subtitle</a:t>
            </a:r>
          </a:p>
        </p:txBody>
      </p:sp>
      <p:sp>
        <p:nvSpPr>
          <p:cNvPr id="10" name="Text Placeholder 14">
            <a:extLst>
              <a:ext uri="{FF2B5EF4-FFF2-40B4-BE49-F238E27FC236}">
                <a16:creationId xmlns:a16="http://schemas.microsoft.com/office/drawing/2014/main" id="{0BE18AA7-27E7-4763-A428-079E43A450DA}"/>
              </a:ext>
            </a:extLst>
          </p:cNvPr>
          <p:cNvSpPr>
            <a:spLocks noGrp="1"/>
          </p:cNvSpPr>
          <p:nvPr>
            <p:ph type="body" sz="quarter" idx="26" hasCustomPrompt="1"/>
          </p:nvPr>
        </p:nvSpPr>
        <p:spPr>
          <a:xfrm>
            <a:off x="1833290" y="3262556"/>
            <a:ext cx="1706965" cy="1048575"/>
          </a:xfrm>
          <a:prstGeom prst="rect">
            <a:avLst/>
          </a:prstGeom>
        </p:spPr>
        <p:txBody>
          <a:bodyPr anchor="ctr"/>
          <a:lstStyle>
            <a:lvl1pPr marL="0" indent="0" algn="ctr">
              <a:lnSpc>
                <a:spcPct val="100000"/>
              </a:lnSpc>
              <a:buNone/>
              <a:defRPr sz="1600" cap="all" spc="200" baseline="0">
                <a:solidFill>
                  <a:schemeClr val="accent6"/>
                </a:solidFill>
                <a:latin typeface="+mj-lt"/>
              </a:defRPr>
            </a:lvl1pPr>
          </a:lstStyle>
          <a:p>
            <a:pPr lvl="0"/>
            <a:r>
              <a:rPr lang="en-US" dirty="0"/>
              <a:t>Click to add name</a:t>
            </a:r>
          </a:p>
        </p:txBody>
      </p:sp>
      <p:sp>
        <p:nvSpPr>
          <p:cNvPr id="17" name="Text Placeholder 14">
            <a:extLst>
              <a:ext uri="{FF2B5EF4-FFF2-40B4-BE49-F238E27FC236}">
                <a16:creationId xmlns:a16="http://schemas.microsoft.com/office/drawing/2014/main" id="{6ED488B3-3B38-4DE8-8789-E9C406DB6525}"/>
              </a:ext>
            </a:extLst>
          </p:cNvPr>
          <p:cNvSpPr>
            <a:spLocks noGrp="1"/>
          </p:cNvSpPr>
          <p:nvPr>
            <p:ph type="body" sz="quarter" idx="27" hasCustomPrompt="1"/>
          </p:nvPr>
        </p:nvSpPr>
        <p:spPr>
          <a:xfrm>
            <a:off x="5053332" y="3262556"/>
            <a:ext cx="1706965" cy="1048575"/>
          </a:xfrm>
          <a:prstGeom prst="rect">
            <a:avLst/>
          </a:prstGeom>
        </p:spPr>
        <p:txBody>
          <a:bodyPr anchor="ctr"/>
          <a:lstStyle>
            <a:lvl1pPr marL="0" indent="0" algn="ctr">
              <a:lnSpc>
                <a:spcPct val="100000"/>
              </a:lnSpc>
              <a:buNone/>
              <a:defRPr sz="1600" cap="all" spc="200" baseline="0">
                <a:solidFill>
                  <a:schemeClr val="accent6"/>
                </a:solidFill>
                <a:latin typeface="+mj-lt"/>
              </a:defRPr>
            </a:lvl1pPr>
          </a:lstStyle>
          <a:p>
            <a:pPr lvl="0"/>
            <a:r>
              <a:rPr lang="en-US" dirty="0"/>
              <a:t>Click to add name</a:t>
            </a:r>
          </a:p>
        </p:txBody>
      </p:sp>
      <p:sp>
        <p:nvSpPr>
          <p:cNvPr id="19" name="Text Placeholder 14">
            <a:extLst>
              <a:ext uri="{FF2B5EF4-FFF2-40B4-BE49-F238E27FC236}">
                <a16:creationId xmlns:a16="http://schemas.microsoft.com/office/drawing/2014/main" id="{5717E8AA-E5DC-43D1-BED9-1A8F554EB61F}"/>
              </a:ext>
            </a:extLst>
          </p:cNvPr>
          <p:cNvSpPr>
            <a:spLocks noGrp="1"/>
          </p:cNvSpPr>
          <p:nvPr>
            <p:ph type="body" sz="quarter" idx="28" hasCustomPrompt="1"/>
          </p:nvPr>
        </p:nvSpPr>
        <p:spPr>
          <a:xfrm>
            <a:off x="8197008" y="3262556"/>
            <a:ext cx="1706965" cy="1048575"/>
          </a:xfrm>
          <a:prstGeom prst="rect">
            <a:avLst/>
          </a:prstGeom>
        </p:spPr>
        <p:txBody>
          <a:bodyPr anchor="ctr"/>
          <a:lstStyle>
            <a:lvl1pPr marL="0" indent="0" algn="ctr">
              <a:lnSpc>
                <a:spcPct val="100000"/>
              </a:lnSpc>
              <a:buNone/>
              <a:defRPr sz="1600" cap="all" spc="200" baseline="0">
                <a:solidFill>
                  <a:schemeClr val="accent6"/>
                </a:solidFill>
                <a:latin typeface="+mj-lt"/>
              </a:defRPr>
            </a:lvl1pPr>
          </a:lstStyle>
          <a:p>
            <a:pPr lvl="0"/>
            <a:r>
              <a:rPr lang="en-US" dirty="0"/>
              <a:t>Click to add name</a:t>
            </a:r>
          </a:p>
        </p:txBody>
      </p:sp>
      <p:sp>
        <p:nvSpPr>
          <p:cNvPr id="20" name="Text Placeholder 14">
            <a:extLst>
              <a:ext uri="{FF2B5EF4-FFF2-40B4-BE49-F238E27FC236}">
                <a16:creationId xmlns:a16="http://schemas.microsoft.com/office/drawing/2014/main" id="{83A9D178-AD0E-4E87-97B3-88B79A533B1B}"/>
              </a:ext>
            </a:extLst>
          </p:cNvPr>
          <p:cNvSpPr>
            <a:spLocks noGrp="1"/>
          </p:cNvSpPr>
          <p:nvPr>
            <p:ph type="body" sz="quarter" idx="13" hasCustomPrompt="1"/>
          </p:nvPr>
        </p:nvSpPr>
        <p:spPr>
          <a:xfrm>
            <a:off x="1462028" y="4704557"/>
            <a:ext cx="2431015"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dirty="0"/>
              <a:t>Click to add text</a:t>
            </a:r>
          </a:p>
        </p:txBody>
      </p:sp>
      <p:sp>
        <p:nvSpPr>
          <p:cNvPr id="21" name="Text Placeholder 14">
            <a:extLst>
              <a:ext uri="{FF2B5EF4-FFF2-40B4-BE49-F238E27FC236}">
                <a16:creationId xmlns:a16="http://schemas.microsoft.com/office/drawing/2014/main" id="{BF8B39EE-8EB7-4880-A9FE-9F98D23984F3}"/>
              </a:ext>
            </a:extLst>
          </p:cNvPr>
          <p:cNvSpPr>
            <a:spLocks noGrp="1"/>
          </p:cNvSpPr>
          <p:nvPr>
            <p:ph type="body" sz="quarter" idx="29" hasCustomPrompt="1"/>
          </p:nvPr>
        </p:nvSpPr>
        <p:spPr>
          <a:xfrm>
            <a:off x="4691306" y="4704558"/>
            <a:ext cx="2431015"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dirty="0"/>
              <a:t>Click to add text</a:t>
            </a:r>
          </a:p>
        </p:txBody>
      </p:sp>
      <p:sp>
        <p:nvSpPr>
          <p:cNvPr id="22" name="Text Placeholder 14">
            <a:extLst>
              <a:ext uri="{FF2B5EF4-FFF2-40B4-BE49-F238E27FC236}">
                <a16:creationId xmlns:a16="http://schemas.microsoft.com/office/drawing/2014/main" id="{C74686F1-FD3B-4529-9DBC-C6E34312C5CF}"/>
              </a:ext>
            </a:extLst>
          </p:cNvPr>
          <p:cNvSpPr>
            <a:spLocks noGrp="1"/>
          </p:cNvSpPr>
          <p:nvPr>
            <p:ph type="body" sz="quarter" idx="30" hasCustomPrompt="1"/>
          </p:nvPr>
        </p:nvSpPr>
        <p:spPr>
          <a:xfrm>
            <a:off x="7834982" y="4704557"/>
            <a:ext cx="2431015"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dirty="0"/>
              <a:t>Click to add text</a:t>
            </a:r>
          </a:p>
        </p:txBody>
      </p:sp>
      <p:sp>
        <p:nvSpPr>
          <p:cNvPr id="12" name="Footer Placeholder 15">
            <a:extLst>
              <a:ext uri="{FF2B5EF4-FFF2-40B4-BE49-F238E27FC236}">
                <a16:creationId xmlns:a16="http://schemas.microsoft.com/office/drawing/2014/main" id="{0A8B5FF2-6B96-4FE7-A6ED-0C89D74FAD0E}"/>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3" name="Slide Number Placeholder 16">
            <a:extLst>
              <a:ext uri="{FF2B5EF4-FFF2-40B4-BE49-F238E27FC236}">
                <a16:creationId xmlns:a16="http://schemas.microsoft.com/office/drawing/2014/main" id="{B8BB57A8-7823-42A3-BA84-96690BFFDC36}"/>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4" name="Date Placeholder 14">
            <a:extLst>
              <a:ext uri="{FF2B5EF4-FFF2-40B4-BE49-F238E27FC236}">
                <a16:creationId xmlns:a16="http://schemas.microsoft.com/office/drawing/2014/main" id="{902A41BF-FE61-48B9-A0B1-94AAB15381BA}"/>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a:t>May 21, 20xx</a:t>
            </a:r>
            <a:endParaRPr lang="en-US" cap="all" dirty="0"/>
          </a:p>
        </p:txBody>
      </p:sp>
    </p:spTree>
    <p:extLst>
      <p:ext uri="{BB962C8B-B14F-4D97-AF65-F5344CB8AC3E}">
        <p14:creationId xmlns:p14="http://schemas.microsoft.com/office/powerpoint/2010/main" val="858706782"/>
      </p:ext>
    </p:extLst>
  </p:cSld>
  <p:clrMapOvr>
    <a:masterClrMapping/>
  </p:clrMapOvr>
  <mc:AlternateContent xmlns:mc="http://schemas.openxmlformats.org/markup-compatibility/2006" xmlns:p14="http://schemas.microsoft.com/office/powerpoint/2010/main">
    <mc:Choice Requires="p14">
      <p:transition spd="slow" p14:dur="175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raction">
    <p:spTree>
      <p:nvGrpSpPr>
        <p:cNvPr id="1" name=""/>
        <p:cNvGrpSpPr/>
        <p:nvPr/>
      </p:nvGrpSpPr>
      <p:grpSpPr>
        <a:xfrm>
          <a:off x="0" y="0"/>
          <a:ext cx="0" cy="0"/>
          <a:chOff x="0" y="0"/>
          <a:chExt cx="0" cy="0"/>
        </a:xfrm>
      </p:grpSpPr>
      <p:pic>
        <p:nvPicPr>
          <p:cNvPr id="36" name="Graphic 35">
            <a:extLst>
              <a:ext uri="{FF2B5EF4-FFF2-40B4-BE49-F238E27FC236}">
                <a16:creationId xmlns:a16="http://schemas.microsoft.com/office/drawing/2014/main" id="{41C2529C-151F-488B-A358-D60A3D5521D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3371"/>
            <a:ext cx="12192000" cy="6858000"/>
          </a:xfrm>
          <a:prstGeom prst="rect">
            <a:avLst/>
          </a:prstGeom>
        </p:spPr>
      </p:pic>
      <p:sp>
        <p:nvSpPr>
          <p:cNvPr id="2" name="Title 1">
            <a:extLst>
              <a:ext uri="{FF2B5EF4-FFF2-40B4-BE49-F238E27FC236}">
                <a16:creationId xmlns:a16="http://schemas.microsoft.com/office/drawing/2014/main" id="{53E2EB21-CF4E-4578-820A-EACF488B1712}"/>
              </a:ext>
            </a:extLst>
          </p:cNvPr>
          <p:cNvSpPr>
            <a:spLocks noGrp="1"/>
          </p:cNvSpPr>
          <p:nvPr>
            <p:ph type="title" hasCustomPrompt="1"/>
          </p:nvPr>
        </p:nvSpPr>
        <p:spPr>
          <a:xfrm>
            <a:off x="3356975" y="1144939"/>
            <a:ext cx="5473874" cy="687833"/>
          </a:xfrm>
          <a:prstGeom prst="rect">
            <a:avLst/>
          </a:prstGeom>
        </p:spPr>
        <p:txBody>
          <a:bodyPr anchor="b"/>
          <a:lstStyle>
            <a:lvl1pPr algn="ctr">
              <a:defRPr sz="2800" cap="all" spc="400" baseline="0">
                <a:solidFill>
                  <a:schemeClr val="bg1"/>
                </a:solidFill>
              </a:defRPr>
            </a:lvl1pPr>
          </a:lstStyle>
          <a:p>
            <a:r>
              <a:rPr lang="en-US" dirty="0"/>
              <a:t>Click to add title</a:t>
            </a:r>
          </a:p>
        </p:txBody>
      </p:sp>
      <p:sp>
        <p:nvSpPr>
          <p:cNvPr id="10" name="Text Placeholder 14">
            <a:extLst>
              <a:ext uri="{FF2B5EF4-FFF2-40B4-BE49-F238E27FC236}">
                <a16:creationId xmlns:a16="http://schemas.microsoft.com/office/drawing/2014/main" id="{7F450FCB-3FE4-489F-A4BA-4BF492C226C5}"/>
              </a:ext>
            </a:extLst>
          </p:cNvPr>
          <p:cNvSpPr>
            <a:spLocks noGrp="1"/>
          </p:cNvSpPr>
          <p:nvPr>
            <p:ph type="body" sz="quarter" idx="19" hasCustomPrompt="1"/>
          </p:nvPr>
        </p:nvSpPr>
        <p:spPr>
          <a:xfrm>
            <a:off x="3519730" y="1836492"/>
            <a:ext cx="5152539" cy="718457"/>
          </a:xfrm>
          <a:prstGeom prst="rect">
            <a:avLst/>
          </a:prstGeom>
        </p:spPr>
        <p:txBody>
          <a:bodyPr/>
          <a:lstStyle>
            <a:lvl1pPr marL="0" indent="0" algn="ctr">
              <a:buNone/>
              <a:defRPr sz="1800" cap="none" spc="200" baseline="0">
                <a:solidFill>
                  <a:schemeClr val="bg1"/>
                </a:solidFill>
                <a:latin typeface="+mn-lt"/>
              </a:defRPr>
            </a:lvl1pPr>
          </a:lstStyle>
          <a:p>
            <a:pPr lvl="0"/>
            <a:r>
              <a:rPr lang="en-US" dirty="0"/>
              <a:t>Add subtitle</a:t>
            </a:r>
          </a:p>
        </p:txBody>
      </p:sp>
      <p:sp>
        <p:nvSpPr>
          <p:cNvPr id="39" name="Text Placeholder 10">
            <a:extLst>
              <a:ext uri="{FF2B5EF4-FFF2-40B4-BE49-F238E27FC236}">
                <a16:creationId xmlns:a16="http://schemas.microsoft.com/office/drawing/2014/main" id="{EB6054A1-FB6D-4599-BAA9-5A51A0FA8C5C}"/>
              </a:ext>
            </a:extLst>
          </p:cNvPr>
          <p:cNvSpPr>
            <a:spLocks noGrp="1"/>
          </p:cNvSpPr>
          <p:nvPr>
            <p:ph type="body" sz="quarter" idx="24" hasCustomPrompt="1"/>
          </p:nvPr>
        </p:nvSpPr>
        <p:spPr>
          <a:xfrm>
            <a:off x="963991" y="2822318"/>
            <a:ext cx="3574251" cy="448769"/>
          </a:xfrm>
          <a:prstGeom prst="rect">
            <a:avLst/>
          </a:prstGeom>
        </p:spPr>
        <p:txBody>
          <a:bodyPr/>
          <a:lstStyle>
            <a:lvl1pPr marL="0" indent="0" algn="l">
              <a:buNone/>
              <a:defRPr sz="1600" cap="none" spc="200" baseline="0">
                <a:solidFill>
                  <a:schemeClr val="bg1"/>
                </a:solidFill>
                <a:latin typeface="+mj-lt"/>
              </a:defRPr>
            </a:lvl1pPr>
          </a:lstStyle>
          <a:p>
            <a:pPr lvl="0"/>
            <a:r>
              <a:rPr lang="en-US" dirty="0"/>
              <a:t>Click to add title</a:t>
            </a:r>
          </a:p>
        </p:txBody>
      </p:sp>
      <p:sp>
        <p:nvSpPr>
          <p:cNvPr id="4" name="Content Placeholder 3">
            <a:extLst>
              <a:ext uri="{FF2B5EF4-FFF2-40B4-BE49-F238E27FC236}">
                <a16:creationId xmlns:a16="http://schemas.microsoft.com/office/drawing/2014/main" id="{95054896-ABA6-49DF-9D5D-B2E6224DD442}"/>
              </a:ext>
            </a:extLst>
          </p:cNvPr>
          <p:cNvSpPr>
            <a:spLocks noGrp="1"/>
          </p:cNvSpPr>
          <p:nvPr>
            <p:ph sz="quarter" idx="32"/>
          </p:nvPr>
        </p:nvSpPr>
        <p:spPr>
          <a:xfrm>
            <a:off x="866775" y="3333750"/>
            <a:ext cx="4352925" cy="2636837"/>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6" name="Text Placeholder 14">
            <a:extLst>
              <a:ext uri="{FF2B5EF4-FFF2-40B4-BE49-F238E27FC236}">
                <a16:creationId xmlns:a16="http://schemas.microsoft.com/office/drawing/2014/main" id="{EF233E3C-C99A-4345-9504-B06740BBAB28}"/>
              </a:ext>
            </a:extLst>
          </p:cNvPr>
          <p:cNvSpPr>
            <a:spLocks noGrp="1"/>
          </p:cNvSpPr>
          <p:nvPr>
            <p:ph type="body" sz="quarter" idx="30" hasCustomPrompt="1"/>
          </p:nvPr>
        </p:nvSpPr>
        <p:spPr>
          <a:xfrm>
            <a:off x="5983159" y="3186346"/>
            <a:ext cx="578977" cy="366359"/>
          </a:xfrm>
          <a:prstGeom prst="rect">
            <a:avLst/>
          </a:prstGeom>
          <a:ln>
            <a:noFill/>
          </a:ln>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Text</a:t>
            </a:r>
          </a:p>
        </p:txBody>
      </p:sp>
      <p:sp>
        <p:nvSpPr>
          <p:cNvPr id="55" name="Text Placeholder 14">
            <a:extLst>
              <a:ext uri="{FF2B5EF4-FFF2-40B4-BE49-F238E27FC236}">
                <a16:creationId xmlns:a16="http://schemas.microsoft.com/office/drawing/2014/main" id="{406787F7-1112-4CC9-8FD0-D3583902DE98}"/>
              </a:ext>
            </a:extLst>
          </p:cNvPr>
          <p:cNvSpPr>
            <a:spLocks noGrp="1"/>
          </p:cNvSpPr>
          <p:nvPr>
            <p:ph type="body" sz="quarter" idx="29" hasCustomPrompt="1"/>
          </p:nvPr>
        </p:nvSpPr>
        <p:spPr>
          <a:xfrm>
            <a:off x="5983159" y="3699738"/>
            <a:ext cx="578977" cy="366359"/>
          </a:xfrm>
          <a:prstGeom prst="rect">
            <a:avLst/>
          </a:prstGeom>
          <a:ln>
            <a:noFill/>
          </a:ln>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Text</a:t>
            </a:r>
          </a:p>
        </p:txBody>
      </p:sp>
      <p:sp>
        <p:nvSpPr>
          <p:cNvPr id="54" name="Text Placeholder 14">
            <a:extLst>
              <a:ext uri="{FF2B5EF4-FFF2-40B4-BE49-F238E27FC236}">
                <a16:creationId xmlns:a16="http://schemas.microsoft.com/office/drawing/2014/main" id="{99FA8680-9A76-4984-9EF3-619FF82EF7D4}"/>
              </a:ext>
            </a:extLst>
          </p:cNvPr>
          <p:cNvSpPr>
            <a:spLocks noGrp="1"/>
          </p:cNvSpPr>
          <p:nvPr>
            <p:ph type="body" sz="quarter" idx="28" hasCustomPrompt="1"/>
          </p:nvPr>
        </p:nvSpPr>
        <p:spPr>
          <a:xfrm>
            <a:off x="5983159" y="4213130"/>
            <a:ext cx="578977" cy="366359"/>
          </a:xfrm>
          <a:prstGeom prst="rect">
            <a:avLst/>
          </a:prstGeom>
          <a:ln>
            <a:noFill/>
          </a:ln>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Text</a:t>
            </a:r>
          </a:p>
        </p:txBody>
      </p:sp>
      <p:sp>
        <p:nvSpPr>
          <p:cNvPr id="53" name="Text Placeholder 14">
            <a:extLst>
              <a:ext uri="{FF2B5EF4-FFF2-40B4-BE49-F238E27FC236}">
                <a16:creationId xmlns:a16="http://schemas.microsoft.com/office/drawing/2014/main" id="{CB4D59B1-4953-4B1A-9812-770624E09F4B}"/>
              </a:ext>
            </a:extLst>
          </p:cNvPr>
          <p:cNvSpPr>
            <a:spLocks noGrp="1"/>
          </p:cNvSpPr>
          <p:nvPr>
            <p:ph type="body" sz="quarter" idx="27" hasCustomPrompt="1"/>
          </p:nvPr>
        </p:nvSpPr>
        <p:spPr>
          <a:xfrm>
            <a:off x="5983159" y="4726522"/>
            <a:ext cx="578977" cy="366359"/>
          </a:xfrm>
          <a:prstGeom prst="rect">
            <a:avLst/>
          </a:prstGeom>
          <a:ln>
            <a:noFill/>
          </a:ln>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Text</a:t>
            </a:r>
          </a:p>
        </p:txBody>
      </p:sp>
      <p:sp>
        <p:nvSpPr>
          <p:cNvPr id="52" name="Text Placeholder 14">
            <a:extLst>
              <a:ext uri="{FF2B5EF4-FFF2-40B4-BE49-F238E27FC236}">
                <a16:creationId xmlns:a16="http://schemas.microsoft.com/office/drawing/2014/main" id="{95F87D86-6041-4E3C-BB75-D69D0BE78AE5}"/>
              </a:ext>
            </a:extLst>
          </p:cNvPr>
          <p:cNvSpPr>
            <a:spLocks noGrp="1"/>
          </p:cNvSpPr>
          <p:nvPr>
            <p:ph type="body" sz="quarter" idx="26" hasCustomPrompt="1"/>
          </p:nvPr>
        </p:nvSpPr>
        <p:spPr>
          <a:xfrm>
            <a:off x="5983159" y="5239913"/>
            <a:ext cx="578977" cy="366359"/>
          </a:xfrm>
          <a:prstGeom prst="rect">
            <a:avLst/>
          </a:prstGeom>
          <a:ln>
            <a:noFill/>
          </a:ln>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Text</a:t>
            </a:r>
          </a:p>
        </p:txBody>
      </p:sp>
      <p:sp>
        <p:nvSpPr>
          <p:cNvPr id="82" name="Text Placeholder 14">
            <a:extLst>
              <a:ext uri="{FF2B5EF4-FFF2-40B4-BE49-F238E27FC236}">
                <a16:creationId xmlns:a16="http://schemas.microsoft.com/office/drawing/2014/main" id="{634E901B-B6DE-434D-897D-F1CBD4C850FF}"/>
              </a:ext>
            </a:extLst>
          </p:cNvPr>
          <p:cNvSpPr>
            <a:spLocks noGrp="1"/>
          </p:cNvSpPr>
          <p:nvPr>
            <p:ph type="body" sz="quarter" idx="31" hasCustomPrompt="1"/>
          </p:nvPr>
        </p:nvSpPr>
        <p:spPr>
          <a:xfrm>
            <a:off x="5983158" y="5757105"/>
            <a:ext cx="578977" cy="366359"/>
          </a:xfrm>
          <a:prstGeom prst="rect">
            <a:avLst/>
          </a:prstGeom>
          <a:ln>
            <a:noFill/>
          </a:ln>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Text</a:t>
            </a:r>
          </a:p>
        </p:txBody>
      </p:sp>
      <p:sp>
        <p:nvSpPr>
          <p:cNvPr id="40" name="Text Placeholder 10">
            <a:extLst>
              <a:ext uri="{FF2B5EF4-FFF2-40B4-BE49-F238E27FC236}">
                <a16:creationId xmlns:a16="http://schemas.microsoft.com/office/drawing/2014/main" id="{5E9FFDEA-766B-48BC-B5E5-F06563BF4DE9}"/>
              </a:ext>
            </a:extLst>
          </p:cNvPr>
          <p:cNvSpPr>
            <a:spLocks noGrp="1"/>
          </p:cNvSpPr>
          <p:nvPr>
            <p:ph type="body" sz="quarter" idx="25" hasCustomPrompt="1"/>
          </p:nvPr>
        </p:nvSpPr>
        <p:spPr>
          <a:xfrm>
            <a:off x="6479875" y="2829932"/>
            <a:ext cx="3574251" cy="448769"/>
          </a:xfrm>
          <a:prstGeom prst="rect">
            <a:avLst/>
          </a:prstGeom>
        </p:spPr>
        <p:txBody>
          <a:bodyPr/>
          <a:lstStyle>
            <a:lvl1pPr marL="0" indent="0" algn="l">
              <a:buNone/>
              <a:defRPr sz="1600" cap="none" spc="200" baseline="0">
                <a:solidFill>
                  <a:schemeClr val="bg1"/>
                </a:solidFill>
                <a:latin typeface="+mj-lt"/>
              </a:defRPr>
            </a:lvl1pPr>
          </a:lstStyle>
          <a:p>
            <a:pPr lvl="0"/>
            <a:r>
              <a:rPr lang="en-US" dirty="0"/>
              <a:t>Click to add title</a:t>
            </a:r>
          </a:p>
        </p:txBody>
      </p:sp>
      <p:sp>
        <p:nvSpPr>
          <p:cNvPr id="24" name="Text Placeholder 14">
            <a:extLst>
              <a:ext uri="{FF2B5EF4-FFF2-40B4-BE49-F238E27FC236}">
                <a16:creationId xmlns:a16="http://schemas.microsoft.com/office/drawing/2014/main" id="{1205833E-1296-4429-98BC-86ED5E75B781}"/>
              </a:ext>
            </a:extLst>
          </p:cNvPr>
          <p:cNvSpPr>
            <a:spLocks noGrp="1"/>
          </p:cNvSpPr>
          <p:nvPr>
            <p:ph type="body" sz="quarter" idx="17" hasCustomPrompt="1"/>
          </p:nvPr>
        </p:nvSpPr>
        <p:spPr>
          <a:xfrm>
            <a:off x="6756287" y="5930807"/>
            <a:ext cx="680833" cy="553488"/>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Text</a:t>
            </a:r>
          </a:p>
        </p:txBody>
      </p:sp>
      <p:sp>
        <p:nvSpPr>
          <p:cNvPr id="25" name="Text Placeholder 14">
            <a:extLst>
              <a:ext uri="{FF2B5EF4-FFF2-40B4-BE49-F238E27FC236}">
                <a16:creationId xmlns:a16="http://schemas.microsoft.com/office/drawing/2014/main" id="{4ADE2985-788D-4E06-BD6E-2DAB0780CCC3}"/>
              </a:ext>
            </a:extLst>
          </p:cNvPr>
          <p:cNvSpPr>
            <a:spLocks noGrp="1"/>
          </p:cNvSpPr>
          <p:nvPr>
            <p:ph type="body" sz="quarter" idx="20" hasCustomPrompt="1"/>
          </p:nvPr>
        </p:nvSpPr>
        <p:spPr>
          <a:xfrm>
            <a:off x="7583623" y="5930807"/>
            <a:ext cx="717943" cy="553488"/>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Text</a:t>
            </a:r>
          </a:p>
        </p:txBody>
      </p:sp>
      <p:sp>
        <p:nvSpPr>
          <p:cNvPr id="26" name="Text Placeholder 14">
            <a:extLst>
              <a:ext uri="{FF2B5EF4-FFF2-40B4-BE49-F238E27FC236}">
                <a16:creationId xmlns:a16="http://schemas.microsoft.com/office/drawing/2014/main" id="{FAA1F6E3-EB96-4B94-BB57-05FD3C6316A7}"/>
              </a:ext>
            </a:extLst>
          </p:cNvPr>
          <p:cNvSpPr>
            <a:spLocks noGrp="1"/>
          </p:cNvSpPr>
          <p:nvPr>
            <p:ph type="body" sz="quarter" idx="21" hasCustomPrompt="1"/>
          </p:nvPr>
        </p:nvSpPr>
        <p:spPr>
          <a:xfrm>
            <a:off x="8418590" y="5929991"/>
            <a:ext cx="688462" cy="553488"/>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Text</a:t>
            </a:r>
          </a:p>
        </p:txBody>
      </p:sp>
      <p:sp>
        <p:nvSpPr>
          <p:cNvPr id="27" name="Text Placeholder 14">
            <a:extLst>
              <a:ext uri="{FF2B5EF4-FFF2-40B4-BE49-F238E27FC236}">
                <a16:creationId xmlns:a16="http://schemas.microsoft.com/office/drawing/2014/main" id="{A59FA224-FF57-40F3-9DE2-A9E5663CA40A}"/>
              </a:ext>
            </a:extLst>
          </p:cNvPr>
          <p:cNvSpPr>
            <a:spLocks noGrp="1"/>
          </p:cNvSpPr>
          <p:nvPr>
            <p:ph type="body" sz="quarter" idx="22" hasCustomPrompt="1"/>
          </p:nvPr>
        </p:nvSpPr>
        <p:spPr>
          <a:xfrm>
            <a:off x="9244388" y="5929991"/>
            <a:ext cx="680835" cy="553488"/>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Text</a:t>
            </a:r>
          </a:p>
        </p:txBody>
      </p:sp>
      <p:sp>
        <p:nvSpPr>
          <p:cNvPr id="28" name="Text Placeholder 14">
            <a:extLst>
              <a:ext uri="{FF2B5EF4-FFF2-40B4-BE49-F238E27FC236}">
                <a16:creationId xmlns:a16="http://schemas.microsoft.com/office/drawing/2014/main" id="{B54D6B4E-0A06-4D7F-A784-E937A895E840}"/>
              </a:ext>
            </a:extLst>
          </p:cNvPr>
          <p:cNvSpPr>
            <a:spLocks noGrp="1"/>
          </p:cNvSpPr>
          <p:nvPr>
            <p:ph type="body" sz="quarter" idx="23" hasCustomPrompt="1"/>
          </p:nvPr>
        </p:nvSpPr>
        <p:spPr>
          <a:xfrm>
            <a:off x="10072728" y="5929991"/>
            <a:ext cx="717942" cy="553488"/>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Text</a:t>
            </a:r>
          </a:p>
        </p:txBody>
      </p:sp>
      <p:grpSp>
        <p:nvGrpSpPr>
          <p:cNvPr id="81" name="Group 80">
            <a:extLst>
              <a:ext uri="{FF2B5EF4-FFF2-40B4-BE49-F238E27FC236}">
                <a16:creationId xmlns:a16="http://schemas.microsoft.com/office/drawing/2014/main" id="{CBAACD0B-92AC-4BB5-B2A1-E707BF046136}"/>
              </a:ext>
              <a:ext uri="{C183D7F6-B498-43B3-948B-1728B52AA6E4}">
                <adec:decorative xmlns:adec="http://schemas.microsoft.com/office/drawing/2017/decorative" val="1"/>
              </a:ext>
            </a:extLst>
          </p:cNvPr>
          <p:cNvGrpSpPr/>
          <p:nvPr userDrawn="1"/>
        </p:nvGrpSpPr>
        <p:grpSpPr>
          <a:xfrm>
            <a:off x="6593151" y="3356785"/>
            <a:ext cx="4296522" cy="2583500"/>
            <a:chOff x="6593151" y="3356785"/>
            <a:chExt cx="4296522" cy="2583500"/>
          </a:xfrm>
        </p:grpSpPr>
        <p:cxnSp>
          <p:nvCxnSpPr>
            <p:cNvPr id="42" name="Straight Connector 41">
              <a:extLst>
                <a:ext uri="{FF2B5EF4-FFF2-40B4-BE49-F238E27FC236}">
                  <a16:creationId xmlns:a16="http://schemas.microsoft.com/office/drawing/2014/main" id="{5621DF36-2E24-4250-8EA9-A4F7384057AD}"/>
                </a:ext>
              </a:extLst>
            </p:cNvPr>
            <p:cNvCxnSpPr>
              <a:cxnSpLocks/>
            </p:cNvCxnSpPr>
            <p:nvPr userDrawn="1"/>
          </p:nvCxnSpPr>
          <p:spPr>
            <a:xfrm>
              <a:off x="6593151" y="3873977"/>
              <a:ext cx="4296522" cy="0"/>
            </a:xfrm>
            <a:prstGeom prst="line">
              <a:avLst/>
            </a:prstGeom>
            <a:ln>
              <a:solidFill>
                <a:schemeClr val="accent3">
                  <a:alpha val="4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519F31A0-FCE5-444A-9B67-BAD40A29F007}"/>
                </a:ext>
              </a:extLst>
            </p:cNvPr>
            <p:cNvCxnSpPr>
              <a:cxnSpLocks/>
            </p:cNvCxnSpPr>
            <p:nvPr userDrawn="1"/>
          </p:nvCxnSpPr>
          <p:spPr>
            <a:xfrm>
              <a:off x="6593151" y="3356785"/>
              <a:ext cx="4296522" cy="0"/>
            </a:xfrm>
            <a:prstGeom prst="line">
              <a:avLst/>
            </a:prstGeom>
            <a:ln>
              <a:solidFill>
                <a:schemeClr val="accent3">
                  <a:alpha val="40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32EB8C64-26D1-49F5-BA35-75904015FB38}"/>
                </a:ext>
              </a:extLst>
            </p:cNvPr>
            <p:cNvCxnSpPr>
              <a:cxnSpLocks/>
            </p:cNvCxnSpPr>
            <p:nvPr userDrawn="1"/>
          </p:nvCxnSpPr>
          <p:spPr>
            <a:xfrm>
              <a:off x="6593151" y="5940285"/>
              <a:ext cx="4296522" cy="0"/>
            </a:xfrm>
            <a:prstGeom prst="line">
              <a:avLst/>
            </a:prstGeom>
            <a:ln>
              <a:solidFill>
                <a:schemeClr val="accent3">
                  <a:alpha val="40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97ED0880-E9DE-43CA-BBF7-379FADCCADCC}"/>
                </a:ext>
              </a:extLst>
            </p:cNvPr>
            <p:cNvCxnSpPr>
              <a:cxnSpLocks/>
            </p:cNvCxnSpPr>
            <p:nvPr userDrawn="1"/>
          </p:nvCxnSpPr>
          <p:spPr>
            <a:xfrm>
              <a:off x="6593151" y="5417240"/>
              <a:ext cx="4296522" cy="0"/>
            </a:xfrm>
            <a:prstGeom prst="line">
              <a:avLst/>
            </a:prstGeom>
            <a:ln>
              <a:solidFill>
                <a:schemeClr val="accent3">
                  <a:alpha val="40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0ECB90AC-2E9C-4DA6-9DE3-DC040D0710F3}"/>
                </a:ext>
              </a:extLst>
            </p:cNvPr>
            <p:cNvCxnSpPr>
              <a:cxnSpLocks/>
            </p:cNvCxnSpPr>
            <p:nvPr userDrawn="1"/>
          </p:nvCxnSpPr>
          <p:spPr>
            <a:xfrm>
              <a:off x="6593151" y="4908361"/>
              <a:ext cx="4296522" cy="0"/>
            </a:xfrm>
            <a:prstGeom prst="line">
              <a:avLst/>
            </a:prstGeom>
            <a:ln>
              <a:solidFill>
                <a:schemeClr val="accent3">
                  <a:alpha val="40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3D64C7F2-BB5D-48DC-9D4E-C23102C15F2E}"/>
                </a:ext>
              </a:extLst>
            </p:cNvPr>
            <p:cNvCxnSpPr>
              <a:cxnSpLocks/>
            </p:cNvCxnSpPr>
            <p:nvPr userDrawn="1"/>
          </p:nvCxnSpPr>
          <p:spPr>
            <a:xfrm>
              <a:off x="6593151" y="4393627"/>
              <a:ext cx="4296522" cy="0"/>
            </a:xfrm>
            <a:prstGeom prst="line">
              <a:avLst/>
            </a:prstGeom>
            <a:ln>
              <a:solidFill>
                <a:schemeClr val="accent3">
                  <a:alpha val="40000"/>
                </a:schemeClr>
              </a:solidFill>
            </a:ln>
          </p:spPr>
          <p:style>
            <a:lnRef idx="1">
              <a:schemeClr val="accent1"/>
            </a:lnRef>
            <a:fillRef idx="0">
              <a:schemeClr val="accent1"/>
            </a:fillRef>
            <a:effectRef idx="0">
              <a:schemeClr val="accent1"/>
            </a:effectRef>
            <a:fontRef idx="minor">
              <a:schemeClr val="tx1"/>
            </a:fontRef>
          </p:style>
        </p:cxnSp>
      </p:grpSp>
      <p:sp>
        <p:nvSpPr>
          <p:cNvPr id="7" name="Rectangle 6">
            <a:extLst>
              <a:ext uri="{FF2B5EF4-FFF2-40B4-BE49-F238E27FC236}">
                <a16:creationId xmlns:a16="http://schemas.microsoft.com/office/drawing/2014/main" id="{7A55D8F5-8A01-4257-9CE6-A1B977F30FF3}"/>
              </a:ext>
              <a:ext uri="{C183D7F6-B498-43B3-948B-1728B52AA6E4}">
                <adec:decorative xmlns:adec="http://schemas.microsoft.com/office/drawing/2017/decorative" val="1"/>
              </a:ext>
            </a:extLst>
          </p:cNvPr>
          <p:cNvSpPr/>
          <p:nvPr userDrawn="1"/>
        </p:nvSpPr>
        <p:spPr>
          <a:xfrm>
            <a:off x="6756287" y="5431011"/>
            <a:ext cx="680833" cy="501361"/>
          </a:xfrm>
          <a:prstGeom prst="rect">
            <a:avLst/>
          </a:prstGeom>
          <a:solidFill>
            <a:schemeClr val="accent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00F2C8F2-9655-45C9-AEF1-0F524E90442A}"/>
              </a:ext>
              <a:ext uri="{C183D7F6-B498-43B3-948B-1728B52AA6E4}">
                <adec:decorative xmlns:adec="http://schemas.microsoft.com/office/drawing/2017/decorative" val="1"/>
              </a:ext>
            </a:extLst>
          </p:cNvPr>
          <p:cNvSpPr/>
          <p:nvPr userDrawn="1"/>
        </p:nvSpPr>
        <p:spPr>
          <a:xfrm>
            <a:off x="7586167" y="4913817"/>
            <a:ext cx="680834" cy="1018553"/>
          </a:xfrm>
          <a:prstGeom prst="rect">
            <a:avLst/>
          </a:prstGeom>
          <a:solidFill>
            <a:schemeClr val="accent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4458165E-0BB4-4621-BC5C-EB2DDE22E4AC}"/>
              </a:ext>
              <a:ext uri="{C183D7F6-B498-43B3-948B-1728B52AA6E4}">
                <adec:decorative xmlns:adec="http://schemas.microsoft.com/office/drawing/2017/decorative" val="1"/>
              </a:ext>
            </a:extLst>
          </p:cNvPr>
          <p:cNvSpPr/>
          <p:nvPr userDrawn="1"/>
        </p:nvSpPr>
        <p:spPr>
          <a:xfrm>
            <a:off x="8416048" y="4396625"/>
            <a:ext cx="680835" cy="1534931"/>
          </a:xfrm>
          <a:prstGeom prst="rect">
            <a:avLst/>
          </a:prstGeom>
          <a:solidFill>
            <a:schemeClr val="accent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6F4798AF-A852-4991-B42B-A74C23574580}"/>
              </a:ext>
              <a:ext uri="{C183D7F6-B498-43B3-948B-1728B52AA6E4}">
                <adec:decorative xmlns:adec="http://schemas.microsoft.com/office/drawing/2017/decorative" val="1"/>
              </a:ext>
            </a:extLst>
          </p:cNvPr>
          <p:cNvSpPr/>
          <p:nvPr userDrawn="1"/>
        </p:nvSpPr>
        <p:spPr>
          <a:xfrm>
            <a:off x="9244388" y="3879433"/>
            <a:ext cx="680835" cy="2052123"/>
          </a:xfrm>
          <a:prstGeom prst="rect">
            <a:avLst/>
          </a:prstGeom>
          <a:solidFill>
            <a:schemeClr val="accent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CBCA52D7-A558-4733-BD5C-28751C99A1DB}"/>
              </a:ext>
              <a:ext uri="{C183D7F6-B498-43B3-948B-1728B52AA6E4}">
                <adec:decorative xmlns:adec="http://schemas.microsoft.com/office/drawing/2017/decorative" val="1"/>
              </a:ext>
            </a:extLst>
          </p:cNvPr>
          <p:cNvSpPr/>
          <p:nvPr userDrawn="1"/>
        </p:nvSpPr>
        <p:spPr>
          <a:xfrm>
            <a:off x="10075270" y="3362241"/>
            <a:ext cx="680836" cy="2569313"/>
          </a:xfrm>
          <a:prstGeom prst="rect">
            <a:avLst/>
          </a:prstGeom>
          <a:solidFill>
            <a:schemeClr val="accent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ooter Placeholder 15">
            <a:extLst>
              <a:ext uri="{FF2B5EF4-FFF2-40B4-BE49-F238E27FC236}">
                <a16:creationId xmlns:a16="http://schemas.microsoft.com/office/drawing/2014/main" id="{067B5EA1-9C03-415F-A792-0E81289DB3BC}"/>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3" name="Slide Number Placeholder 16">
            <a:extLst>
              <a:ext uri="{FF2B5EF4-FFF2-40B4-BE49-F238E27FC236}">
                <a16:creationId xmlns:a16="http://schemas.microsoft.com/office/drawing/2014/main" id="{258AB827-653F-449B-8FE9-EC1E4F1C15B3}"/>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4" name="Date Placeholder 14">
            <a:extLst>
              <a:ext uri="{FF2B5EF4-FFF2-40B4-BE49-F238E27FC236}">
                <a16:creationId xmlns:a16="http://schemas.microsoft.com/office/drawing/2014/main" id="{045230A5-30E4-4168-93C9-124C889B63F7}"/>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a:t>May 21, 20xx</a:t>
            </a:r>
            <a:endParaRPr lang="en-US" cap="all" dirty="0"/>
          </a:p>
        </p:txBody>
      </p:sp>
    </p:spTree>
    <p:extLst>
      <p:ext uri="{BB962C8B-B14F-4D97-AF65-F5344CB8AC3E}">
        <p14:creationId xmlns:p14="http://schemas.microsoft.com/office/powerpoint/2010/main" val="2422514228"/>
      </p:ext>
    </p:extLst>
  </p:cSld>
  <p:clrMapOvr>
    <a:masterClrMapping/>
  </p:clrMapOvr>
  <mc:AlternateContent xmlns:mc="http://schemas.openxmlformats.org/markup-compatibility/2006" xmlns:p14="http://schemas.microsoft.com/office/powerpoint/2010/main">
    <mc:Choice Requires="p14">
      <p:transition spd="slow" p14:dur="1750">
        <p14:reveal/>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Year Action Plan">
    <p:spTree>
      <p:nvGrpSpPr>
        <p:cNvPr id="1" name=""/>
        <p:cNvGrpSpPr/>
        <p:nvPr/>
      </p:nvGrpSpPr>
      <p:grpSpPr>
        <a:xfrm>
          <a:off x="0" y="0"/>
          <a:ext cx="0" cy="0"/>
          <a:chOff x="0" y="0"/>
          <a:chExt cx="0" cy="0"/>
        </a:xfrm>
      </p:grpSpPr>
      <p:pic>
        <p:nvPicPr>
          <p:cNvPr id="120" name="Graphic 119">
            <a:extLst>
              <a:ext uri="{FF2B5EF4-FFF2-40B4-BE49-F238E27FC236}">
                <a16:creationId xmlns:a16="http://schemas.microsoft.com/office/drawing/2014/main" id="{0D59F18F-5BD3-4E80-A69E-6D92DA9BB54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grpSp>
        <p:nvGrpSpPr>
          <p:cNvPr id="100" name="Group 99">
            <a:extLst>
              <a:ext uri="{FF2B5EF4-FFF2-40B4-BE49-F238E27FC236}">
                <a16:creationId xmlns:a16="http://schemas.microsoft.com/office/drawing/2014/main" id="{79CFC79B-A403-4086-AB1A-E4F1F5AC31F2}"/>
              </a:ext>
              <a:ext uri="{C183D7F6-B498-43B3-948B-1728B52AA6E4}">
                <adec:decorative xmlns:adec="http://schemas.microsoft.com/office/drawing/2017/decorative" val="1"/>
              </a:ext>
            </a:extLst>
          </p:cNvPr>
          <p:cNvGrpSpPr/>
          <p:nvPr userDrawn="1"/>
        </p:nvGrpSpPr>
        <p:grpSpPr>
          <a:xfrm>
            <a:off x="2010137" y="2689356"/>
            <a:ext cx="8510121" cy="0"/>
            <a:chOff x="1504814" y="2488864"/>
            <a:chExt cx="8510121" cy="0"/>
          </a:xfrm>
        </p:grpSpPr>
        <p:cxnSp>
          <p:nvCxnSpPr>
            <p:cNvPr id="79" name="Straight Connector 78">
              <a:extLst>
                <a:ext uri="{FF2B5EF4-FFF2-40B4-BE49-F238E27FC236}">
                  <a16:creationId xmlns:a16="http://schemas.microsoft.com/office/drawing/2014/main" id="{3993C126-30E8-42C9-97ED-B7968CE61D87}"/>
                </a:ext>
              </a:extLst>
            </p:cNvPr>
            <p:cNvCxnSpPr>
              <a:cxnSpLocks/>
            </p:cNvCxnSpPr>
            <p:nvPr userDrawn="1"/>
          </p:nvCxnSpPr>
          <p:spPr>
            <a:xfrm>
              <a:off x="1504814"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710C08B4-5A67-4383-9733-CF6DCA952D8F}"/>
                </a:ext>
              </a:extLst>
            </p:cNvPr>
            <p:cNvCxnSpPr>
              <a:cxnSpLocks/>
            </p:cNvCxnSpPr>
            <p:nvPr userDrawn="1"/>
          </p:nvCxnSpPr>
          <p:spPr>
            <a:xfrm>
              <a:off x="2301137"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9736A6D3-72B8-4ADD-83D7-F905F1EB82FE}"/>
                </a:ext>
              </a:extLst>
            </p:cNvPr>
            <p:cNvCxnSpPr>
              <a:cxnSpLocks/>
            </p:cNvCxnSpPr>
            <p:nvPr userDrawn="1"/>
          </p:nvCxnSpPr>
          <p:spPr>
            <a:xfrm>
              <a:off x="3083776"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7C048AE4-D798-4F1B-874C-F9044ECC8603}"/>
                </a:ext>
              </a:extLst>
            </p:cNvPr>
            <p:cNvCxnSpPr>
              <a:cxnSpLocks/>
            </p:cNvCxnSpPr>
            <p:nvPr userDrawn="1"/>
          </p:nvCxnSpPr>
          <p:spPr>
            <a:xfrm>
              <a:off x="3880099"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224A7533-05E8-464C-81E3-83136E632AF6}"/>
                </a:ext>
              </a:extLst>
            </p:cNvPr>
            <p:cNvCxnSpPr>
              <a:cxnSpLocks/>
            </p:cNvCxnSpPr>
            <p:nvPr userDrawn="1"/>
          </p:nvCxnSpPr>
          <p:spPr>
            <a:xfrm>
              <a:off x="4655896"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714E820A-336F-43A8-AB0D-875A28FB90F6}"/>
                </a:ext>
              </a:extLst>
            </p:cNvPr>
            <p:cNvCxnSpPr>
              <a:cxnSpLocks/>
            </p:cNvCxnSpPr>
            <p:nvPr userDrawn="1"/>
          </p:nvCxnSpPr>
          <p:spPr>
            <a:xfrm>
              <a:off x="5452219"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6D557188-FB50-4CF1-85AD-28747D97DC45}"/>
                </a:ext>
              </a:extLst>
            </p:cNvPr>
            <p:cNvCxnSpPr>
              <a:cxnSpLocks/>
            </p:cNvCxnSpPr>
            <p:nvPr userDrawn="1"/>
          </p:nvCxnSpPr>
          <p:spPr>
            <a:xfrm>
              <a:off x="6234858"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1AF23435-A9FF-4958-AAD2-BC57F32090C1}"/>
                </a:ext>
              </a:extLst>
            </p:cNvPr>
            <p:cNvCxnSpPr>
              <a:cxnSpLocks/>
            </p:cNvCxnSpPr>
            <p:nvPr userDrawn="1"/>
          </p:nvCxnSpPr>
          <p:spPr>
            <a:xfrm>
              <a:off x="7031181"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3B538E04-AA2E-459F-8D6B-7272BF9117A5}"/>
                </a:ext>
              </a:extLst>
            </p:cNvPr>
            <p:cNvCxnSpPr>
              <a:cxnSpLocks/>
            </p:cNvCxnSpPr>
            <p:nvPr userDrawn="1"/>
          </p:nvCxnSpPr>
          <p:spPr>
            <a:xfrm>
              <a:off x="7813820"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379A5921-876C-47AA-BF02-FADD423D79B7}"/>
                </a:ext>
              </a:extLst>
            </p:cNvPr>
            <p:cNvCxnSpPr>
              <a:cxnSpLocks/>
            </p:cNvCxnSpPr>
            <p:nvPr userDrawn="1"/>
          </p:nvCxnSpPr>
          <p:spPr>
            <a:xfrm>
              <a:off x="8610143"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9B30A0A8-B885-4ACC-A172-7A4408F0C0BC}"/>
                </a:ext>
              </a:extLst>
            </p:cNvPr>
            <p:cNvCxnSpPr>
              <a:cxnSpLocks/>
            </p:cNvCxnSpPr>
            <p:nvPr userDrawn="1"/>
          </p:nvCxnSpPr>
          <p:spPr>
            <a:xfrm>
              <a:off x="9399625"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F3B7C7B2-16AE-4434-A8AD-0977BCB9459A}"/>
              </a:ext>
            </a:extLst>
          </p:cNvPr>
          <p:cNvSpPr>
            <a:spLocks noGrp="1"/>
          </p:cNvSpPr>
          <p:nvPr>
            <p:ph type="title" hasCustomPrompt="1"/>
          </p:nvPr>
        </p:nvSpPr>
        <p:spPr>
          <a:xfrm>
            <a:off x="681698" y="512299"/>
            <a:ext cx="10515600" cy="727388"/>
          </a:xfrm>
          <a:prstGeom prst="rect">
            <a:avLst/>
          </a:prstGeom>
        </p:spPr>
        <p:txBody>
          <a:bodyPr/>
          <a:lstStyle>
            <a:lvl1pPr>
              <a:defRPr sz="2800" cap="all" spc="400" baseline="0">
                <a:solidFill>
                  <a:schemeClr val="bg1"/>
                </a:solidFill>
              </a:defRPr>
            </a:lvl1pPr>
          </a:lstStyle>
          <a:p>
            <a:r>
              <a:rPr lang="en-US" dirty="0"/>
              <a:t>Click to add title</a:t>
            </a:r>
          </a:p>
        </p:txBody>
      </p:sp>
      <p:sp>
        <p:nvSpPr>
          <p:cNvPr id="121" name="Text Placeholder 14">
            <a:extLst>
              <a:ext uri="{FF2B5EF4-FFF2-40B4-BE49-F238E27FC236}">
                <a16:creationId xmlns:a16="http://schemas.microsoft.com/office/drawing/2014/main" id="{53B0593C-E961-4FCF-8FFD-E10C0FD17BBF}"/>
              </a:ext>
            </a:extLst>
          </p:cNvPr>
          <p:cNvSpPr>
            <a:spLocks noGrp="1"/>
          </p:cNvSpPr>
          <p:nvPr>
            <p:ph type="body" sz="quarter" idx="43" hasCustomPrompt="1"/>
          </p:nvPr>
        </p:nvSpPr>
        <p:spPr>
          <a:xfrm>
            <a:off x="1992423" y="1780403"/>
            <a:ext cx="1440088" cy="586248"/>
          </a:xfrm>
          <a:prstGeom prst="rect">
            <a:avLst/>
          </a:prstGeom>
        </p:spPr>
        <p:txBody>
          <a:bodyPr anchor="ctr"/>
          <a:lstStyle>
            <a:lvl1pPr marL="0" indent="0" algn="ctr">
              <a:lnSpc>
                <a:spcPct val="100000"/>
              </a:lnSpc>
              <a:spcBef>
                <a:spcPts val="0"/>
              </a:spcBef>
              <a:buNone/>
              <a:defRPr sz="1400" cap="none" spc="0" baseline="0">
                <a:solidFill>
                  <a:schemeClr val="bg1"/>
                </a:solidFill>
                <a:latin typeface="+mn-lt"/>
              </a:defRPr>
            </a:lvl1pPr>
          </a:lstStyle>
          <a:p>
            <a:pPr lvl="0"/>
            <a:r>
              <a:rPr lang="en-US" dirty="0"/>
              <a:t>Click to add text</a:t>
            </a:r>
          </a:p>
        </p:txBody>
      </p:sp>
      <p:sp>
        <p:nvSpPr>
          <p:cNvPr id="122" name="Text Placeholder 14">
            <a:extLst>
              <a:ext uri="{FF2B5EF4-FFF2-40B4-BE49-F238E27FC236}">
                <a16:creationId xmlns:a16="http://schemas.microsoft.com/office/drawing/2014/main" id="{82A98F85-0B8A-4F76-813C-C9E7A0AD8804}"/>
              </a:ext>
            </a:extLst>
          </p:cNvPr>
          <p:cNvSpPr>
            <a:spLocks noGrp="1"/>
          </p:cNvSpPr>
          <p:nvPr>
            <p:ph type="body" sz="quarter" idx="44" hasCustomPrompt="1"/>
          </p:nvPr>
        </p:nvSpPr>
        <p:spPr>
          <a:xfrm>
            <a:off x="4360668" y="1780403"/>
            <a:ext cx="1440088" cy="586248"/>
          </a:xfrm>
          <a:prstGeom prst="rect">
            <a:avLst/>
          </a:prstGeom>
        </p:spPr>
        <p:txBody>
          <a:bodyPr anchor="ctr"/>
          <a:lstStyle>
            <a:lvl1pPr marL="0" indent="0" algn="ctr">
              <a:lnSpc>
                <a:spcPct val="100000"/>
              </a:lnSpc>
              <a:spcBef>
                <a:spcPts val="0"/>
              </a:spcBef>
              <a:buNone/>
              <a:defRPr sz="1400" cap="none" spc="0" baseline="0">
                <a:solidFill>
                  <a:schemeClr val="bg1"/>
                </a:solidFill>
                <a:latin typeface="+mn-lt"/>
              </a:defRPr>
            </a:lvl1pPr>
          </a:lstStyle>
          <a:p>
            <a:pPr lvl="0"/>
            <a:r>
              <a:rPr lang="en-US" dirty="0"/>
              <a:t>Click to add text</a:t>
            </a:r>
          </a:p>
        </p:txBody>
      </p:sp>
      <p:sp>
        <p:nvSpPr>
          <p:cNvPr id="123" name="Text Placeholder 14">
            <a:extLst>
              <a:ext uri="{FF2B5EF4-FFF2-40B4-BE49-F238E27FC236}">
                <a16:creationId xmlns:a16="http://schemas.microsoft.com/office/drawing/2014/main" id="{0E645547-1191-4919-804B-D1DC905F3680}"/>
              </a:ext>
            </a:extLst>
          </p:cNvPr>
          <p:cNvSpPr>
            <a:spLocks noGrp="1"/>
          </p:cNvSpPr>
          <p:nvPr>
            <p:ph type="body" sz="quarter" idx="45" hasCustomPrompt="1"/>
          </p:nvPr>
        </p:nvSpPr>
        <p:spPr>
          <a:xfrm>
            <a:off x="8307743" y="1780403"/>
            <a:ext cx="1440088" cy="586248"/>
          </a:xfrm>
          <a:prstGeom prst="rect">
            <a:avLst/>
          </a:prstGeom>
        </p:spPr>
        <p:txBody>
          <a:bodyPr anchor="ctr"/>
          <a:lstStyle>
            <a:lvl1pPr marL="0" indent="0" algn="ctr">
              <a:lnSpc>
                <a:spcPct val="100000"/>
              </a:lnSpc>
              <a:spcBef>
                <a:spcPts val="0"/>
              </a:spcBef>
              <a:buNone/>
              <a:defRPr sz="1400" cap="none" spc="0" baseline="0">
                <a:solidFill>
                  <a:schemeClr val="bg1"/>
                </a:solidFill>
                <a:latin typeface="+mn-lt"/>
              </a:defRPr>
            </a:lvl1pPr>
          </a:lstStyle>
          <a:p>
            <a:pPr lvl="0"/>
            <a:r>
              <a:rPr lang="en-US" dirty="0"/>
              <a:t>Click to add text</a:t>
            </a:r>
          </a:p>
        </p:txBody>
      </p:sp>
      <p:sp>
        <p:nvSpPr>
          <p:cNvPr id="113" name="Text Placeholder 14">
            <a:extLst>
              <a:ext uri="{FF2B5EF4-FFF2-40B4-BE49-F238E27FC236}">
                <a16:creationId xmlns:a16="http://schemas.microsoft.com/office/drawing/2014/main" id="{70437561-3145-4AA5-B5BF-FC2748828C08}"/>
              </a:ext>
            </a:extLst>
          </p:cNvPr>
          <p:cNvSpPr>
            <a:spLocks noGrp="1"/>
          </p:cNvSpPr>
          <p:nvPr>
            <p:ph type="body" sz="quarter" idx="41" hasCustomPrompt="1"/>
          </p:nvPr>
        </p:nvSpPr>
        <p:spPr>
          <a:xfrm>
            <a:off x="505322" y="2436036"/>
            <a:ext cx="1194201" cy="501726"/>
          </a:xfrm>
          <a:prstGeom prst="rect">
            <a:avLst/>
          </a:prstGeom>
        </p:spPr>
        <p:txBody>
          <a:bodyPr anchor="ctr"/>
          <a:lstStyle>
            <a:lvl1pPr marL="0" indent="0" algn="ctr">
              <a:buNone/>
              <a:defRPr sz="1800" cap="none" spc="200" baseline="0">
                <a:solidFill>
                  <a:schemeClr val="accent6"/>
                </a:solidFill>
                <a:latin typeface="+mj-lt"/>
              </a:defRPr>
            </a:lvl1pPr>
          </a:lstStyle>
          <a:p>
            <a:pPr lvl="0"/>
            <a:r>
              <a:rPr lang="en-US" dirty="0"/>
              <a:t>Add year</a:t>
            </a:r>
          </a:p>
        </p:txBody>
      </p:sp>
      <p:sp>
        <p:nvSpPr>
          <p:cNvPr id="42" name="Text Placeholder 14">
            <a:extLst>
              <a:ext uri="{FF2B5EF4-FFF2-40B4-BE49-F238E27FC236}">
                <a16:creationId xmlns:a16="http://schemas.microsoft.com/office/drawing/2014/main" id="{25924F20-2A98-40F8-8A1C-BF4BCDC2E915}"/>
              </a:ext>
            </a:extLst>
          </p:cNvPr>
          <p:cNvSpPr>
            <a:spLocks noGrp="1"/>
          </p:cNvSpPr>
          <p:nvPr>
            <p:ph type="body" sz="quarter" idx="17" hasCustomPrompt="1"/>
          </p:nvPr>
        </p:nvSpPr>
        <p:spPr>
          <a:xfrm>
            <a:off x="167540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3" name="Text Placeholder 14">
            <a:extLst>
              <a:ext uri="{FF2B5EF4-FFF2-40B4-BE49-F238E27FC236}">
                <a16:creationId xmlns:a16="http://schemas.microsoft.com/office/drawing/2014/main" id="{DFA884F6-1E9E-4CB8-B4C3-3699E85DC2F4}"/>
              </a:ext>
            </a:extLst>
          </p:cNvPr>
          <p:cNvSpPr>
            <a:spLocks noGrp="1"/>
          </p:cNvSpPr>
          <p:nvPr>
            <p:ph type="body" sz="quarter" idx="18" hasCustomPrompt="1"/>
          </p:nvPr>
        </p:nvSpPr>
        <p:spPr>
          <a:xfrm>
            <a:off x="2464817"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4" name="Text Placeholder 14">
            <a:extLst>
              <a:ext uri="{FF2B5EF4-FFF2-40B4-BE49-F238E27FC236}">
                <a16:creationId xmlns:a16="http://schemas.microsoft.com/office/drawing/2014/main" id="{7C52539B-C569-4941-87E7-C3EFCFA1B401}"/>
              </a:ext>
            </a:extLst>
          </p:cNvPr>
          <p:cNvSpPr>
            <a:spLocks noGrp="1"/>
          </p:cNvSpPr>
          <p:nvPr>
            <p:ph type="body" sz="quarter" idx="19" hasCustomPrompt="1"/>
          </p:nvPr>
        </p:nvSpPr>
        <p:spPr>
          <a:xfrm>
            <a:off x="325423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5" name="Text Placeholder 14">
            <a:extLst>
              <a:ext uri="{FF2B5EF4-FFF2-40B4-BE49-F238E27FC236}">
                <a16:creationId xmlns:a16="http://schemas.microsoft.com/office/drawing/2014/main" id="{9B18D372-BEFC-4475-B0A5-A798E6CFD62B}"/>
              </a:ext>
            </a:extLst>
          </p:cNvPr>
          <p:cNvSpPr>
            <a:spLocks noGrp="1"/>
          </p:cNvSpPr>
          <p:nvPr>
            <p:ph type="body" sz="quarter" idx="20" hasCustomPrompt="1"/>
          </p:nvPr>
        </p:nvSpPr>
        <p:spPr>
          <a:xfrm>
            <a:off x="4043647"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6" name="Text Placeholder 14">
            <a:extLst>
              <a:ext uri="{FF2B5EF4-FFF2-40B4-BE49-F238E27FC236}">
                <a16:creationId xmlns:a16="http://schemas.microsoft.com/office/drawing/2014/main" id="{19FE16DC-63F2-4A3D-A743-C8480AE391F6}"/>
              </a:ext>
            </a:extLst>
          </p:cNvPr>
          <p:cNvSpPr>
            <a:spLocks noGrp="1"/>
          </p:cNvSpPr>
          <p:nvPr>
            <p:ph type="body" sz="quarter" idx="21" hasCustomPrompt="1"/>
          </p:nvPr>
        </p:nvSpPr>
        <p:spPr>
          <a:xfrm>
            <a:off x="483306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7" name="Text Placeholder 14">
            <a:extLst>
              <a:ext uri="{FF2B5EF4-FFF2-40B4-BE49-F238E27FC236}">
                <a16:creationId xmlns:a16="http://schemas.microsoft.com/office/drawing/2014/main" id="{23422F26-58EB-43A7-A33C-2ADBC2320CFB}"/>
              </a:ext>
            </a:extLst>
          </p:cNvPr>
          <p:cNvSpPr>
            <a:spLocks noGrp="1"/>
          </p:cNvSpPr>
          <p:nvPr>
            <p:ph type="body" sz="quarter" idx="22" hasCustomPrompt="1"/>
          </p:nvPr>
        </p:nvSpPr>
        <p:spPr>
          <a:xfrm>
            <a:off x="5622477"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8" name="Text Placeholder 14">
            <a:extLst>
              <a:ext uri="{FF2B5EF4-FFF2-40B4-BE49-F238E27FC236}">
                <a16:creationId xmlns:a16="http://schemas.microsoft.com/office/drawing/2014/main" id="{D9B50A50-093B-4DCA-929F-AF8AB169A473}"/>
              </a:ext>
            </a:extLst>
          </p:cNvPr>
          <p:cNvSpPr>
            <a:spLocks noGrp="1"/>
          </p:cNvSpPr>
          <p:nvPr>
            <p:ph type="body" sz="quarter" idx="23" hasCustomPrompt="1"/>
          </p:nvPr>
        </p:nvSpPr>
        <p:spPr>
          <a:xfrm>
            <a:off x="641189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9" name="Text Placeholder 14">
            <a:extLst>
              <a:ext uri="{FF2B5EF4-FFF2-40B4-BE49-F238E27FC236}">
                <a16:creationId xmlns:a16="http://schemas.microsoft.com/office/drawing/2014/main" id="{A60753DF-99A3-4BAF-AA47-4AD0BEAEAEDD}"/>
              </a:ext>
            </a:extLst>
          </p:cNvPr>
          <p:cNvSpPr>
            <a:spLocks noGrp="1"/>
          </p:cNvSpPr>
          <p:nvPr>
            <p:ph type="body" sz="quarter" idx="24" hasCustomPrompt="1"/>
          </p:nvPr>
        </p:nvSpPr>
        <p:spPr>
          <a:xfrm>
            <a:off x="7201307"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50" name="Text Placeholder 14">
            <a:extLst>
              <a:ext uri="{FF2B5EF4-FFF2-40B4-BE49-F238E27FC236}">
                <a16:creationId xmlns:a16="http://schemas.microsoft.com/office/drawing/2014/main" id="{470DC77E-070B-46BC-B95C-A323D9EEC9D5}"/>
              </a:ext>
            </a:extLst>
          </p:cNvPr>
          <p:cNvSpPr>
            <a:spLocks noGrp="1"/>
          </p:cNvSpPr>
          <p:nvPr>
            <p:ph type="body" sz="quarter" idx="25" hasCustomPrompt="1"/>
          </p:nvPr>
        </p:nvSpPr>
        <p:spPr>
          <a:xfrm>
            <a:off x="799072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51" name="Text Placeholder 14">
            <a:extLst>
              <a:ext uri="{FF2B5EF4-FFF2-40B4-BE49-F238E27FC236}">
                <a16:creationId xmlns:a16="http://schemas.microsoft.com/office/drawing/2014/main" id="{E7D1C36D-258C-4B31-95BB-6C0127AEEACB}"/>
              </a:ext>
            </a:extLst>
          </p:cNvPr>
          <p:cNvSpPr>
            <a:spLocks noGrp="1"/>
          </p:cNvSpPr>
          <p:nvPr>
            <p:ph type="body" sz="quarter" idx="26" hasCustomPrompt="1"/>
          </p:nvPr>
        </p:nvSpPr>
        <p:spPr>
          <a:xfrm>
            <a:off x="8780137"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52" name="Text Placeholder 14">
            <a:extLst>
              <a:ext uri="{FF2B5EF4-FFF2-40B4-BE49-F238E27FC236}">
                <a16:creationId xmlns:a16="http://schemas.microsoft.com/office/drawing/2014/main" id="{214A7064-793B-4F30-9A33-42069EF60489}"/>
              </a:ext>
            </a:extLst>
          </p:cNvPr>
          <p:cNvSpPr>
            <a:spLocks noGrp="1"/>
          </p:cNvSpPr>
          <p:nvPr>
            <p:ph type="body" sz="quarter" idx="27" hasCustomPrompt="1"/>
          </p:nvPr>
        </p:nvSpPr>
        <p:spPr>
          <a:xfrm>
            <a:off x="956955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53" name="Text Placeholder 14">
            <a:extLst>
              <a:ext uri="{FF2B5EF4-FFF2-40B4-BE49-F238E27FC236}">
                <a16:creationId xmlns:a16="http://schemas.microsoft.com/office/drawing/2014/main" id="{5868F5A5-3ED0-4C78-A557-F4B94B123D9B}"/>
              </a:ext>
            </a:extLst>
          </p:cNvPr>
          <p:cNvSpPr>
            <a:spLocks noGrp="1"/>
          </p:cNvSpPr>
          <p:nvPr>
            <p:ph type="body" sz="quarter" idx="28" hasCustomPrompt="1"/>
          </p:nvPr>
        </p:nvSpPr>
        <p:spPr>
          <a:xfrm>
            <a:off x="10358963"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124" name="Text Placeholder 14">
            <a:extLst>
              <a:ext uri="{FF2B5EF4-FFF2-40B4-BE49-F238E27FC236}">
                <a16:creationId xmlns:a16="http://schemas.microsoft.com/office/drawing/2014/main" id="{A727AB6E-B8DB-4DE5-BF92-3EDCA58B0CD4}"/>
              </a:ext>
            </a:extLst>
          </p:cNvPr>
          <p:cNvSpPr>
            <a:spLocks noGrp="1"/>
          </p:cNvSpPr>
          <p:nvPr>
            <p:ph type="body" sz="quarter" idx="46" hasCustomPrompt="1"/>
          </p:nvPr>
        </p:nvSpPr>
        <p:spPr>
          <a:xfrm>
            <a:off x="1992423" y="3563114"/>
            <a:ext cx="1440088" cy="586248"/>
          </a:xfrm>
          <a:prstGeom prst="rect">
            <a:avLst/>
          </a:prstGeom>
        </p:spPr>
        <p:txBody>
          <a:bodyPr anchor="ctr"/>
          <a:lstStyle>
            <a:lvl1pPr marL="0" indent="0" algn="ctr">
              <a:lnSpc>
                <a:spcPct val="100000"/>
              </a:lnSpc>
              <a:spcBef>
                <a:spcPts val="0"/>
              </a:spcBef>
              <a:buNone/>
              <a:defRPr sz="1400" cap="none" spc="0" baseline="0">
                <a:solidFill>
                  <a:schemeClr val="bg1"/>
                </a:solidFill>
                <a:latin typeface="+mn-lt"/>
              </a:defRPr>
            </a:lvl1pPr>
          </a:lstStyle>
          <a:p>
            <a:pPr lvl="0"/>
            <a:r>
              <a:rPr lang="en-US" dirty="0"/>
              <a:t>Click to add text</a:t>
            </a:r>
          </a:p>
        </p:txBody>
      </p:sp>
      <p:sp>
        <p:nvSpPr>
          <p:cNvPr id="125" name="Text Placeholder 14">
            <a:extLst>
              <a:ext uri="{FF2B5EF4-FFF2-40B4-BE49-F238E27FC236}">
                <a16:creationId xmlns:a16="http://schemas.microsoft.com/office/drawing/2014/main" id="{9E6A60C5-3054-4500-AE04-5766330FED67}"/>
              </a:ext>
            </a:extLst>
          </p:cNvPr>
          <p:cNvSpPr>
            <a:spLocks noGrp="1"/>
          </p:cNvSpPr>
          <p:nvPr>
            <p:ph type="body" sz="quarter" idx="47" hasCustomPrompt="1"/>
          </p:nvPr>
        </p:nvSpPr>
        <p:spPr>
          <a:xfrm>
            <a:off x="5939498" y="3563114"/>
            <a:ext cx="1440088" cy="586248"/>
          </a:xfrm>
          <a:prstGeom prst="rect">
            <a:avLst/>
          </a:prstGeom>
        </p:spPr>
        <p:txBody>
          <a:bodyPr anchor="ctr"/>
          <a:lstStyle>
            <a:lvl1pPr marL="0" indent="0" algn="ctr">
              <a:lnSpc>
                <a:spcPct val="100000"/>
              </a:lnSpc>
              <a:spcBef>
                <a:spcPts val="0"/>
              </a:spcBef>
              <a:buNone/>
              <a:defRPr sz="1400" b="1" cap="none" spc="0" baseline="0">
                <a:solidFill>
                  <a:schemeClr val="accent6"/>
                </a:solidFill>
                <a:latin typeface="+mn-lt"/>
              </a:defRPr>
            </a:lvl1pPr>
          </a:lstStyle>
          <a:p>
            <a:pPr lvl="0"/>
            <a:r>
              <a:rPr lang="en-US" dirty="0"/>
              <a:t>Click to add text</a:t>
            </a:r>
          </a:p>
        </p:txBody>
      </p:sp>
      <p:sp>
        <p:nvSpPr>
          <p:cNvPr id="126" name="Text Placeholder 14">
            <a:extLst>
              <a:ext uri="{FF2B5EF4-FFF2-40B4-BE49-F238E27FC236}">
                <a16:creationId xmlns:a16="http://schemas.microsoft.com/office/drawing/2014/main" id="{3984C0A5-C9AE-4249-8578-A0909B41B459}"/>
              </a:ext>
            </a:extLst>
          </p:cNvPr>
          <p:cNvSpPr>
            <a:spLocks noGrp="1"/>
          </p:cNvSpPr>
          <p:nvPr>
            <p:ph type="body" sz="quarter" idx="48" hasCustomPrompt="1"/>
          </p:nvPr>
        </p:nvSpPr>
        <p:spPr>
          <a:xfrm>
            <a:off x="9886573" y="3563114"/>
            <a:ext cx="1440088" cy="586248"/>
          </a:xfrm>
          <a:prstGeom prst="rect">
            <a:avLst/>
          </a:prstGeom>
        </p:spPr>
        <p:txBody>
          <a:bodyPr anchor="ctr"/>
          <a:lstStyle>
            <a:lvl1pPr marL="0" indent="0" algn="ctr">
              <a:lnSpc>
                <a:spcPct val="100000"/>
              </a:lnSpc>
              <a:spcBef>
                <a:spcPts val="0"/>
              </a:spcBef>
              <a:buNone/>
              <a:defRPr sz="1400" cap="none" spc="0" baseline="0">
                <a:solidFill>
                  <a:schemeClr val="bg1"/>
                </a:solidFill>
                <a:latin typeface="+mn-lt"/>
              </a:defRPr>
            </a:lvl1pPr>
          </a:lstStyle>
          <a:p>
            <a:pPr lvl="0"/>
            <a:r>
              <a:rPr lang="en-US" dirty="0"/>
              <a:t>Click to add text</a:t>
            </a:r>
          </a:p>
        </p:txBody>
      </p:sp>
      <p:sp>
        <p:nvSpPr>
          <p:cNvPr id="114" name="Text Placeholder 14">
            <a:extLst>
              <a:ext uri="{FF2B5EF4-FFF2-40B4-BE49-F238E27FC236}">
                <a16:creationId xmlns:a16="http://schemas.microsoft.com/office/drawing/2014/main" id="{4C9A8467-48EB-4C64-8A54-0526649B91A3}"/>
              </a:ext>
            </a:extLst>
          </p:cNvPr>
          <p:cNvSpPr>
            <a:spLocks noGrp="1"/>
          </p:cNvSpPr>
          <p:nvPr>
            <p:ph type="body" sz="quarter" idx="42" hasCustomPrompt="1"/>
          </p:nvPr>
        </p:nvSpPr>
        <p:spPr>
          <a:xfrm>
            <a:off x="505322" y="4134112"/>
            <a:ext cx="1194201" cy="501726"/>
          </a:xfrm>
          <a:prstGeom prst="rect">
            <a:avLst/>
          </a:prstGeom>
        </p:spPr>
        <p:txBody>
          <a:bodyPr anchor="ctr"/>
          <a:lstStyle>
            <a:lvl1pPr marL="0" indent="0" algn="ctr">
              <a:buNone/>
              <a:defRPr sz="1800" cap="none" spc="200" baseline="0">
                <a:solidFill>
                  <a:schemeClr val="accent6"/>
                </a:solidFill>
                <a:latin typeface="+mj-lt"/>
              </a:defRPr>
            </a:lvl1pPr>
          </a:lstStyle>
          <a:p>
            <a:pPr lvl="0"/>
            <a:r>
              <a:rPr lang="en-US" dirty="0"/>
              <a:t>Add year</a:t>
            </a:r>
          </a:p>
        </p:txBody>
      </p:sp>
      <p:sp>
        <p:nvSpPr>
          <p:cNvPr id="66" name="Text Placeholder 14">
            <a:extLst>
              <a:ext uri="{FF2B5EF4-FFF2-40B4-BE49-F238E27FC236}">
                <a16:creationId xmlns:a16="http://schemas.microsoft.com/office/drawing/2014/main" id="{11C267AB-B4C6-4059-B2A8-DCF715B29ECE}"/>
              </a:ext>
            </a:extLst>
          </p:cNvPr>
          <p:cNvSpPr>
            <a:spLocks noGrp="1"/>
          </p:cNvSpPr>
          <p:nvPr>
            <p:ph type="body" sz="quarter" idx="29" hasCustomPrompt="1"/>
          </p:nvPr>
        </p:nvSpPr>
        <p:spPr>
          <a:xfrm>
            <a:off x="167540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67" name="Text Placeholder 14">
            <a:extLst>
              <a:ext uri="{FF2B5EF4-FFF2-40B4-BE49-F238E27FC236}">
                <a16:creationId xmlns:a16="http://schemas.microsoft.com/office/drawing/2014/main" id="{3BF85ABF-DD16-49D4-9DD2-C35A92EAFE3A}"/>
              </a:ext>
            </a:extLst>
          </p:cNvPr>
          <p:cNvSpPr>
            <a:spLocks noGrp="1"/>
          </p:cNvSpPr>
          <p:nvPr>
            <p:ph type="body" sz="quarter" idx="30" hasCustomPrompt="1"/>
          </p:nvPr>
        </p:nvSpPr>
        <p:spPr>
          <a:xfrm>
            <a:off x="2464817"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68" name="Text Placeholder 14">
            <a:extLst>
              <a:ext uri="{FF2B5EF4-FFF2-40B4-BE49-F238E27FC236}">
                <a16:creationId xmlns:a16="http://schemas.microsoft.com/office/drawing/2014/main" id="{997C6187-BB2F-413C-AC7B-BBAA249AFD0A}"/>
              </a:ext>
            </a:extLst>
          </p:cNvPr>
          <p:cNvSpPr>
            <a:spLocks noGrp="1"/>
          </p:cNvSpPr>
          <p:nvPr>
            <p:ph type="body" sz="quarter" idx="31" hasCustomPrompt="1"/>
          </p:nvPr>
        </p:nvSpPr>
        <p:spPr>
          <a:xfrm>
            <a:off x="325423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69" name="Text Placeholder 14">
            <a:extLst>
              <a:ext uri="{FF2B5EF4-FFF2-40B4-BE49-F238E27FC236}">
                <a16:creationId xmlns:a16="http://schemas.microsoft.com/office/drawing/2014/main" id="{96C1DC7A-93B1-4894-AD2D-AC636AC3DABF}"/>
              </a:ext>
            </a:extLst>
          </p:cNvPr>
          <p:cNvSpPr>
            <a:spLocks noGrp="1"/>
          </p:cNvSpPr>
          <p:nvPr>
            <p:ph type="body" sz="quarter" idx="32" hasCustomPrompt="1"/>
          </p:nvPr>
        </p:nvSpPr>
        <p:spPr>
          <a:xfrm>
            <a:off x="4043647"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0" name="Text Placeholder 14">
            <a:extLst>
              <a:ext uri="{FF2B5EF4-FFF2-40B4-BE49-F238E27FC236}">
                <a16:creationId xmlns:a16="http://schemas.microsoft.com/office/drawing/2014/main" id="{872C35DC-A640-4C27-A87F-380E7440F3F2}"/>
              </a:ext>
            </a:extLst>
          </p:cNvPr>
          <p:cNvSpPr>
            <a:spLocks noGrp="1"/>
          </p:cNvSpPr>
          <p:nvPr>
            <p:ph type="body" sz="quarter" idx="33" hasCustomPrompt="1"/>
          </p:nvPr>
        </p:nvSpPr>
        <p:spPr>
          <a:xfrm>
            <a:off x="483306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1" name="Text Placeholder 14">
            <a:extLst>
              <a:ext uri="{FF2B5EF4-FFF2-40B4-BE49-F238E27FC236}">
                <a16:creationId xmlns:a16="http://schemas.microsoft.com/office/drawing/2014/main" id="{02969206-EA35-4C29-B0EB-3FF5636A8AB9}"/>
              </a:ext>
            </a:extLst>
          </p:cNvPr>
          <p:cNvSpPr>
            <a:spLocks noGrp="1"/>
          </p:cNvSpPr>
          <p:nvPr>
            <p:ph type="body" sz="quarter" idx="34" hasCustomPrompt="1"/>
          </p:nvPr>
        </p:nvSpPr>
        <p:spPr>
          <a:xfrm>
            <a:off x="5622477"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2" name="Text Placeholder 14">
            <a:extLst>
              <a:ext uri="{FF2B5EF4-FFF2-40B4-BE49-F238E27FC236}">
                <a16:creationId xmlns:a16="http://schemas.microsoft.com/office/drawing/2014/main" id="{79B642F3-327B-4AF1-85D8-5BE8BA286A17}"/>
              </a:ext>
            </a:extLst>
          </p:cNvPr>
          <p:cNvSpPr>
            <a:spLocks noGrp="1"/>
          </p:cNvSpPr>
          <p:nvPr>
            <p:ph type="body" sz="quarter" idx="35" hasCustomPrompt="1"/>
          </p:nvPr>
        </p:nvSpPr>
        <p:spPr>
          <a:xfrm>
            <a:off x="641189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3" name="Text Placeholder 14">
            <a:extLst>
              <a:ext uri="{FF2B5EF4-FFF2-40B4-BE49-F238E27FC236}">
                <a16:creationId xmlns:a16="http://schemas.microsoft.com/office/drawing/2014/main" id="{0D45BD78-6B19-4D6A-A164-2017ABC78369}"/>
              </a:ext>
            </a:extLst>
          </p:cNvPr>
          <p:cNvSpPr>
            <a:spLocks noGrp="1"/>
          </p:cNvSpPr>
          <p:nvPr>
            <p:ph type="body" sz="quarter" idx="36" hasCustomPrompt="1"/>
          </p:nvPr>
        </p:nvSpPr>
        <p:spPr>
          <a:xfrm>
            <a:off x="7201307"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4" name="Text Placeholder 14">
            <a:extLst>
              <a:ext uri="{FF2B5EF4-FFF2-40B4-BE49-F238E27FC236}">
                <a16:creationId xmlns:a16="http://schemas.microsoft.com/office/drawing/2014/main" id="{494676D6-C880-49A1-B83E-2D632934D666}"/>
              </a:ext>
            </a:extLst>
          </p:cNvPr>
          <p:cNvSpPr>
            <a:spLocks noGrp="1"/>
          </p:cNvSpPr>
          <p:nvPr>
            <p:ph type="body" sz="quarter" idx="37" hasCustomPrompt="1"/>
          </p:nvPr>
        </p:nvSpPr>
        <p:spPr>
          <a:xfrm>
            <a:off x="799072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5" name="Text Placeholder 14">
            <a:extLst>
              <a:ext uri="{FF2B5EF4-FFF2-40B4-BE49-F238E27FC236}">
                <a16:creationId xmlns:a16="http://schemas.microsoft.com/office/drawing/2014/main" id="{0C07048D-5DEB-4348-8A16-DB77BE49097C}"/>
              </a:ext>
            </a:extLst>
          </p:cNvPr>
          <p:cNvSpPr>
            <a:spLocks noGrp="1"/>
          </p:cNvSpPr>
          <p:nvPr>
            <p:ph type="body" sz="quarter" idx="38" hasCustomPrompt="1"/>
          </p:nvPr>
        </p:nvSpPr>
        <p:spPr>
          <a:xfrm>
            <a:off x="8780137"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6" name="Text Placeholder 14">
            <a:extLst>
              <a:ext uri="{FF2B5EF4-FFF2-40B4-BE49-F238E27FC236}">
                <a16:creationId xmlns:a16="http://schemas.microsoft.com/office/drawing/2014/main" id="{DCED3D6A-EF8C-4F42-B23B-30ED2C33EAB6}"/>
              </a:ext>
            </a:extLst>
          </p:cNvPr>
          <p:cNvSpPr>
            <a:spLocks noGrp="1"/>
          </p:cNvSpPr>
          <p:nvPr>
            <p:ph type="body" sz="quarter" idx="39" hasCustomPrompt="1"/>
          </p:nvPr>
        </p:nvSpPr>
        <p:spPr>
          <a:xfrm>
            <a:off x="956955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7" name="Text Placeholder 14">
            <a:extLst>
              <a:ext uri="{FF2B5EF4-FFF2-40B4-BE49-F238E27FC236}">
                <a16:creationId xmlns:a16="http://schemas.microsoft.com/office/drawing/2014/main" id="{E966B469-8508-4732-8A0A-58429BD0E7BE}"/>
              </a:ext>
            </a:extLst>
          </p:cNvPr>
          <p:cNvSpPr>
            <a:spLocks noGrp="1"/>
          </p:cNvSpPr>
          <p:nvPr>
            <p:ph type="body" sz="quarter" idx="40" hasCustomPrompt="1"/>
          </p:nvPr>
        </p:nvSpPr>
        <p:spPr>
          <a:xfrm>
            <a:off x="10358963"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grpSp>
        <p:nvGrpSpPr>
          <p:cNvPr id="101" name="Group 100">
            <a:extLst>
              <a:ext uri="{FF2B5EF4-FFF2-40B4-BE49-F238E27FC236}">
                <a16:creationId xmlns:a16="http://schemas.microsoft.com/office/drawing/2014/main" id="{97A40874-7B89-4A5D-9562-21D6994C3946}"/>
              </a:ext>
              <a:ext uri="{C183D7F6-B498-43B3-948B-1728B52AA6E4}">
                <adec:decorative xmlns:adec="http://schemas.microsoft.com/office/drawing/2017/decorative" val="1"/>
              </a:ext>
            </a:extLst>
          </p:cNvPr>
          <p:cNvGrpSpPr/>
          <p:nvPr userDrawn="1"/>
        </p:nvGrpSpPr>
        <p:grpSpPr>
          <a:xfrm>
            <a:off x="2010137" y="4391183"/>
            <a:ext cx="8510121" cy="0"/>
            <a:chOff x="1504814" y="2488864"/>
            <a:chExt cx="8510121" cy="0"/>
          </a:xfrm>
        </p:grpSpPr>
        <p:cxnSp>
          <p:nvCxnSpPr>
            <p:cNvPr id="102" name="Straight Connector 101">
              <a:extLst>
                <a:ext uri="{FF2B5EF4-FFF2-40B4-BE49-F238E27FC236}">
                  <a16:creationId xmlns:a16="http://schemas.microsoft.com/office/drawing/2014/main" id="{32860379-5BA3-4D4F-BAC0-C7783F7552D4}"/>
                </a:ext>
              </a:extLst>
            </p:cNvPr>
            <p:cNvCxnSpPr>
              <a:cxnSpLocks/>
            </p:cNvCxnSpPr>
            <p:nvPr userDrawn="1"/>
          </p:nvCxnSpPr>
          <p:spPr>
            <a:xfrm>
              <a:off x="1504814"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DF221EBE-F43A-48CE-8E3D-D0777E2424C4}"/>
                </a:ext>
              </a:extLst>
            </p:cNvPr>
            <p:cNvCxnSpPr>
              <a:cxnSpLocks/>
            </p:cNvCxnSpPr>
            <p:nvPr userDrawn="1"/>
          </p:nvCxnSpPr>
          <p:spPr>
            <a:xfrm>
              <a:off x="2301137"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C70DFAA8-4E1B-45F7-B640-2C00AAC65BA3}"/>
                </a:ext>
              </a:extLst>
            </p:cNvPr>
            <p:cNvCxnSpPr>
              <a:cxnSpLocks/>
            </p:cNvCxnSpPr>
            <p:nvPr userDrawn="1"/>
          </p:nvCxnSpPr>
          <p:spPr>
            <a:xfrm>
              <a:off x="3083776"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067A42DA-2625-4CA8-AEC6-2FBCF01A9278}"/>
                </a:ext>
              </a:extLst>
            </p:cNvPr>
            <p:cNvCxnSpPr>
              <a:cxnSpLocks/>
            </p:cNvCxnSpPr>
            <p:nvPr userDrawn="1"/>
          </p:nvCxnSpPr>
          <p:spPr>
            <a:xfrm>
              <a:off x="3880099"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89B3F7FF-9011-4E3D-9DA2-C144F9B7A5EB}"/>
                </a:ext>
              </a:extLst>
            </p:cNvPr>
            <p:cNvCxnSpPr>
              <a:cxnSpLocks/>
            </p:cNvCxnSpPr>
            <p:nvPr userDrawn="1"/>
          </p:nvCxnSpPr>
          <p:spPr>
            <a:xfrm>
              <a:off x="4655896"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30EEA406-B4BE-4A22-9879-A86700556BEA}"/>
                </a:ext>
              </a:extLst>
            </p:cNvPr>
            <p:cNvCxnSpPr>
              <a:cxnSpLocks/>
            </p:cNvCxnSpPr>
            <p:nvPr userDrawn="1"/>
          </p:nvCxnSpPr>
          <p:spPr>
            <a:xfrm>
              <a:off x="5452219"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F5F5190B-A9FA-4925-81A3-8AF19F70933F}"/>
                </a:ext>
              </a:extLst>
            </p:cNvPr>
            <p:cNvCxnSpPr>
              <a:cxnSpLocks/>
            </p:cNvCxnSpPr>
            <p:nvPr userDrawn="1"/>
          </p:nvCxnSpPr>
          <p:spPr>
            <a:xfrm>
              <a:off x="6234858"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93F58E8B-B6D9-46C2-95B1-755AD7B02890}"/>
                </a:ext>
              </a:extLst>
            </p:cNvPr>
            <p:cNvCxnSpPr>
              <a:cxnSpLocks/>
            </p:cNvCxnSpPr>
            <p:nvPr userDrawn="1"/>
          </p:nvCxnSpPr>
          <p:spPr>
            <a:xfrm>
              <a:off x="7031181"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46BED819-4195-456A-8507-0CC09BDCFEDE}"/>
                </a:ext>
              </a:extLst>
            </p:cNvPr>
            <p:cNvCxnSpPr>
              <a:cxnSpLocks/>
            </p:cNvCxnSpPr>
            <p:nvPr userDrawn="1"/>
          </p:nvCxnSpPr>
          <p:spPr>
            <a:xfrm>
              <a:off x="7813820"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23541D3E-8275-4522-81E7-C83B829D83C1}"/>
                </a:ext>
              </a:extLst>
            </p:cNvPr>
            <p:cNvCxnSpPr>
              <a:cxnSpLocks/>
            </p:cNvCxnSpPr>
            <p:nvPr userDrawn="1"/>
          </p:nvCxnSpPr>
          <p:spPr>
            <a:xfrm>
              <a:off x="8610143"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6CD34DF1-D500-4560-A303-92050A81120A}"/>
                </a:ext>
              </a:extLst>
            </p:cNvPr>
            <p:cNvCxnSpPr>
              <a:cxnSpLocks/>
            </p:cNvCxnSpPr>
            <p:nvPr userDrawn="1"/>
          </p:nvCxnSpPr>
          <p:spPr>
            <a:xfrm>
              <a:off x="9399625"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2" name="Footer Placeholder 15">
            <a:extLst>
              <a:ext uri="{FF2B5EF4-FFF2-40B4-BE49-F238E27FC236}">
                <a16:creationId xmlns:a16="http://schemas.microsoft.com/office/drawing/2014/main" id="{47D7FFC8-D319-4F8D-9F95-39BB21C0EEF6}"/>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3" name="Slide Number Placeholder 16">
            <a:extLst>
              <a:ext uri="{FF2B5EF4-FFF2-40B4-BE49-F238E27FC236}">
                <a16:creationId xmlns:a16="http://schemas.microsoft.com/office/drawing/2014/main" id="{8DDD48EC-9DE8-4C43-881A-2597A1DDE271}"/>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4" name="Date Placeholder 14">
            <a:extLst>
              <a:ext uri="{FF2B5EF4-FFF2-40B4-BE49-F238E27FC236}">
                <a16:creationId xmlns:a16="http://schemas.microsoft.com/office/drawing/2014/main" id="{650B4D37-2FE8-4F27-8951-CF9D947DBAC5}"/>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a:t>May 21, 20xx</a:t>
            </a:r>
            <a:endParaRPr lang="en-US" cap="all" dirty="0"/>
          </a:p>
        </p:txBody>
      </p:sp>
    </p:spTree>
    <p:extLst>
      <p:ext uri="{BB962C8B-B14F-4D97-AF65-F5344CB8AC3E}">
        <p14:creationId xmlns:p14="http://schemas.microsoft.com/office/powerpoint/2010/main" val="1691548132"/>
      </p:ext>
    </p:extLst>
  </p:cSld>
  <p:clrMapOvr>
    <a:masterClrMapping/>
  </p:clrMapOvr>
  <mc:AlternateContent xmlns:mc="http://schemas.openxmlformats.org/markup-compatibility/2006" xmlns:p14="http://schemas.microsoft.com/office/powerpoint/2010/main">
    <mc:Choice Requires="p14">
      <p:transition spd="slow" p14:dur="1750">
        <p14:reveal/>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inancials">
    <p:spTree>
      <p:nvGrpSpPr>
        <p:cNvPr id="1" name=""/>
        <p:cNvGrpSpPr/>
        <p:nvPr/>
      </p:nvGrpSpPr>
      <p:grpSpPr>
        <a:xfrm>
          <a:off x="0" y="0"/>
          <a:ext cx="0" cy="0"/>
          <a:chOff x="0" y="0"/>
          <a:chExt cx="0" cy="0"/>
        </a:xfrm>
      </p:grpSpPr>
      <p:pic>
        <p:nvPicPr>
          <p:cNvPr id="18" name="Graphic 17">
            <a:extLst>
              <a:ext uri="{FF2B5EF4-FFF2-40B4-BE49-F238E27FC236}">
                <a16:creationId xmlns:a16="http://schemas.microsoft.com/office/drawing/2014/main" id="{0ADA1982-C216-4747-ACCC-39BC3F50B10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FFCD2AA7-E8A5-43C8-A284-AB4951189DBB}"/>
              </a:ext>
            </a:extLst>
          </p:cNvPr>
          <p:cNvSpPr>
            <a:spLocks noGrp="1"/>
          </p:cNvSpPr>
          <p:nvPr>
            <p:ph type="title" hasCustomPrompt="1"/>
          </p:nvPr>
        </p:nvSpPr>
        <p:spPr>
          <a:xfrm>
            <a:off x="692949" y="527542"/>
            <a:ext cx="6922876" cy="687834"/>
          </a:xfrm>
          <a:prstGeom prst="rect">
            <a:avLst/>
          </a:prstGeom>
        </p:spPr>
        <p:txBody>
          <a:bodyPr/>
          <a:lstStyle>
            <a:lvl1pPr>
              <a:defRPr sz="2800" cap="all" spc="400" baseline="0">
                <a:solidFill>
                  <a:schemeClr val="bg1"/>
                </a:solidFill>
              </a:defRPr>
            </a:lvl1pPr>
          </a:lstStyle>
          <a:p>
            <a:r>
              <a:rPr lang="en-US" dirty="0"/>
              <a:t>Click to add title</a:t>
            </a:r>
          </a:p>
        </p:txBody>
      </p:sp>
      <p:sp>
        <p:nvSpPr>
          <p:cNvPr id="4" name="Content Placeholder 3">
            <a:extLst>
              <a:ext uri="{FF2B5EF4-FFF2-40B4-BE49-F238E27FC236}">
                <a16:creationId xmlns:a16="http://schemas.microsoft.com/office/drawing/2014/main" id="{D1D681FF-F6BE-41D5-AE6C-B4110384B0F4}"/>
              </a:ext>
            </a:extLst>
          </p:cNvPr>
          <p:cNvSpPr>
            <a:spLocks noGrp="1"/>
          </p:cNvSpPr>
          <p:nvPr>
            <p:ph sz="quarter" idx="10"/>
          </p:nvPr>
        </p:nvSpPr>
        <p:spPr>
          <a:xfrm>
            <a:off x="693738" y="1128713"/>
            <a:ext cx="7654925" cy="5068887"/>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Footer Placeholder 15">
            <a:extLst>
              <a:ext uri="{FF2B5EF4-FFF2-40B4-BE49-F238E27FC236}">
                <a16:creationId xmlns:a16="http://schemas.microsoft.com/office/drawing/2014/main" id="{A60E8AF0-85D7-4035-8301-57B3B4977F94}"/>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dirty="0"/>
              <a:t>PRESENTATION TITLE</a:t>
            </a:r>
          </a:p>
        </p:txBody>
      </p:sp>
      <p:sp>
        <p:nvSpPr>
          <p:cNvPr id="13" name="Slide Number Placeholder 16">
            <a:extLst>
              <a:ext uri="{FF2B5EF4-FFF2-40B4-BE49-F238E27FC236}">
                <a16:creationId xmlns:a16="http://schemas.microsoft.com/office/drawing/2014/main" id="{481785BD-DC42-4BBE-8C62-BCE6F0EA47BD}"/>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1"/>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dirty="0"/>
          </a:p>
        </p:txBody>
      </p:sp>
      <p:sp>
        <p:nvSpPr>
          <p:cNvPr id="14" name="Date Placeholder 14">
            <a:extLst>
              <a:ext uri="{FF2B5EF4-FFF2-40B4-BE49-F238E27FC236}">
                <a16:creationId xmlns:a16="http://schemas.microsoft.com/office/drawing/2014/main" id="{E7886D57-8CCD-43A4-AA49-E96D2EE3EB83}"/>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a:t>May 21, 20xx</a:t>
            </a:r>
            <a:endParaRPr lang="en-US" cap="all" dirty="0"/>
          </a:p>
        </p:txBody>
      </p:sp>
    </p:spTree>
    <p:extLst>
      <p:ext uri="{BB962C8B-B14F-4D97-AF65-F5344CB8AC3E}">
        <p14:creationId xmlns:p14="http://schemas.microsoft.com/office/powerpoint/2010/main" val="1036791039"/>
      </p:ext>
    </p:extLst>
  </p:cSld>
  <p:clrMapOvr>
    <a:masterClrMapping/>
  </p:clrMapOvr>
  <mc:AlternateContent xmlns:mc="http://schemas.openxmlformats.org/markup-compatibility/2006" xmlns:p14="http://schemas.microsoft.com/office/powerpoint/2010/main">
    <mc:Choice Requires="p14">
      <p:transition spd="slow" p14:dur="1750">
        <p14:reveal/>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Meet The Team 4-Up">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6F8B9974-85ED-46AA-8617-AC54C847B6B1}"/>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1"/>
            <a:ext cx="12205220" cy="6858001"/>
          </a:xfrm>
          <a:prstGeom prst="rect">
            <a:avLst/>
          </a:prstGeom>
        </p:spPr>
      </p:pic>
      <p:sp>
        <p:nvSpPr>
          <p:cNvPr id="2" name="Title 1">
            <a:extLst>
              <a:ext uri="{FF2B5EF4-FFF2-40B4-BE49-F238E27FC236}">
                <a16:creationId xmlns:a16="http://schemas.microsoft.com/office/drawing/2014/main" id="{EB6F28C4-DD1C-4E63-87E8-D76D85414CE0}"/>
              </a:ext>
            </a:extLst>
          </p:cNvPr>
          <p:cNvSpPr>
            <a:spLocks noGrp="1"/>
          </p:cNvSpPr>
          <p:nvPr>
            <p:ph type="title" hasCustomPrompt="1"/>
          </p:nvPr>
        </p:nvSpPr>
        <p:spPr>
          <a:xfrm>
            <a:off x="655858" y="2377440"/>
            <a:ext cx="1939480" cy="2115505"/>
          </a:xfrm>
          <a:prstGeom prst="rect">
            <a:avLst/>
          </a:prstGeom>
        </p:spPr>
        <p:txBody>
          <a:bodyPr anchor="ctr"/>
          <a:lstStyle>
            <a:lvl1pPr algn="ctr">
              <a:defRPr sz="2800" cap="all" spc="400" baseline="0">
                <a:solidFill>
                  <a:schemeClr val="bg1"/>
                </a:solidFill>
              </a:defRPr>
            </a:lvl1pPr>
          </a:lstStyle>
          <a:p>
            <a:r>
              <a:rPr lang="en-US" dirty="0"/>
              <a:t>Click to add title</a:t>
            </a:r>
          </a:p>
        </p:txBody>
      </p:sp>
      <p:sp>
        <p:nvSpPr>
          <p:cNvPr id="14" name="Picture Placeholder 9">
            <a:extLst>
              <a:ext uri="{FF2B5EF4-FFF2-40B4-BE49-F238E27FC236}">
                <a16:creationId xmlns:a16="http://schemas.microsoft.com/office/drawing/2014/main" id="{3987B23C-61B9-4A48-AD36-5E284812C449}"/>
              </a:ext>
            </a:extLst>
          </p:cNvPr>
          <p:cNvSpPr>
            <a:spLocks noGrp="1"/>
          </p:cNvSpPr>
          <p:nvPr>
            <p:ph type="pic" sz="quarter" idx="16" hasCustomPrompt="1"/>
          </p:nvPr>
        </p:nvSpPr>
        <p:spPr>
          <a:xfrm>
            <a:off x="3088220" y="2599422"/>
            <a:ext cx="1502806" cy="1502805"/>
          </a:xfrm>
          <a:prstGeom prst="ellipse">
            <a:avLst/>
          </a:prstGeom>
        </p:spPr>
        <p:txBody>
          <a:bodyPr/>
          <a:lstStyle>
            <a:lvl1pPr marL="0" indent="0" algn="ctr">
              <a:buNone/>
              <a:defRPr sz="2400">
                <a:solidFill>
                  <a:schemeClr val="bg1"/>
                </a:solidFill>
              </a:defRPr>
            </a:lvl1pPr>
          </a:lstStyle>
          <a:p>
            <a:r>
              <a:rPr lang="en-US" dirty="0"/>
              <a:t>Click to add photo</a:t>
            </a:r>
          </a:p>
        </p:txBody>
      </p:sp>
      <p:sp>
        <p:nvSpPr>
          <p:cNvPr id="10" name="Picture Placeholder 9">
            <a:extLst>
              <a:ext uri="{FF2B5EF4-FFF2-40B4-BE49-F238E27FC236}">
                <a16:creationId xmlns:a16="http://schemas.microsoft.com/office/drawing/2014/main" id="{CCBD4661-3D71-432B-9308-D2D085BDDDC2}"/>
              </a:ext>
            </a:extLst>
          </p:cNvPr>
          <p:cNvSpPr>
            <a:spLocks noGrp="1"/>
          </p:cNvSpPr>
          <p:nvPr>
            <p:ph type="pic" sz="quarter" idx="15" hasCustomPrompt="1"/>
          </p:nvPr>
        </p:nvSpPr>
        <p:spPr>
          <a:xfrm>
            <a:off x="5190425" y="2599420"/>
            <a:ext cx="1502806" cy="1502805"/>
          </a:xfrm>
          <a:prstGeom prst="ellipse">
            <a:avLst/>
          </a:prstGeom>
        </p:spPr>
        <p:txBody>
          <a:bodyPr/>
          <a:lstStyle>
            <a:lvl1pPr marL="0" indent="0" algn="ctr">
              <a:buNone/>
              <a:defRPr sz="2400">
                <a:solidFill>
                  <a:schemeClr val="bg1"/>
                </a:solidFill>
              </a:defRPr>
            </a:lvl1pPr>
          </a:lstStyle>
          <a:p>
            <a:r>
              <a:rPr lang="en-US" dirty="0"/>
              <a:t>Click to add photo</a:t>
            </a:r>
          </a:p>
        </p:txBody>
      </p:sp>
      <p:sp>
        <p:nvSpPr>
          <p:cNvPr id="17" name="Picture Placeholder 9">
            <a:extLst>
              <a:ext uri="{FF2B5EF4-FFF2-40B4-BE49-F238E27FC236}">
                <a16:creationId xmlns:a16="http://schemas.microsoft.com/office/drawing/2014/main" id="{F89712B5-4C74-4247-B444-43F116D582EB}"/>
              </a:ext>
            </a:extLst>
          </p:cNvPr>
          <p:cNvSpPr>
            <a:spLocks noGrp="1"/>
          </p:cNvSpPr>
          <p:nvPr>
            <p:ph type="pic" sz="quarter" idx="18" hasCustomPrompt="1"/>
          </p:nvPr>
        </p:nvSpPr>
        <p:spPr>
          <a:xfrm>
            <a:off x="7291629" y="2599420"/>
            <a:ext cx="1502806" cy="1502805"/>
          </a:xfrm>
          <a:prstGeom prst="ellipse">
            <a:avLst/>
          </a:prstGeom>
        </p:spPr>
        <p:txBody>
          <a:bodyPr/>
          <a:lstStyle>
            <a:lvl1pPr marL="0" indent="0" algn="ctr">
              <a:buNone/>
              <a:defRPr sz="2400">
                <a:solidFill>
                  <a:schemeClr val="bg1"/>
                </a:solidFill>
              </a:defRPr>
            </a:lvl1pPr>
          </a:lstStyle>
          <a:p>
            <a:r>
              <a:rPr lang="en-US" dirty="0"/>
              <a:t>Click to add photo</a:t>
            </a:r>
          </a:p>
        </p:txBody>
      </p:sp>
      <p:sp>
        <p:nvSpPr>
          <p:cNvPr id="16" name="Picture Placeholder 9">
            <a:extLst>
              <a:ext uri="{FF2B5EF4-FFF2-40B4-BE49-F238E27FC236}">
                <a16:creationId xmlns:a16="http://schemas.microsoft.com/office/drawing/2014/main" id="{33EE5A9D-21AC-4735-98D7-42551FA2C58E}"/>
              </a:ext>
            </a:extLst>
          </p:cNvPr>
          <p:cNvSpPr>
            <a:spLocks noGrp="1"/>
          </p:cNvSpPr>
          <p:nvPr>
            <p:ph type="pic" sz="quarter" idx="17" hasCustomPrompt="1"/>
          </p:nvPr>
        </p:nvSpPr>
        <p:spPr>
          <a:xfrm>
            <a:off x="9387443" y="2599420"/>
            <a:ext cx="1502806" cy="1502805"/>
          </a:xfrm>
          <a:prstGeom prst="ellipse">
            <a:avLst/>
          </a:prstGeom>
        </p:spPr>
        <p:txBody>
          <a:bodyPr/>
          <a:lstStyle>
            <a:lvl1pPr marL="0" indent="0" algn="ctr">
              <a:buNone/>
              <a:defRPr sz="2400">
                <a:solidFill>
                  <a:schemeClr val="bg1"/>
                </a:solidFill>
              </a:defRPr>
            </a:lvl1pPr>
          </a:lstStyle>
          <a:p>
            <a:r>
              <a:rPr lang="en-US" dirty="0"/>
              <a:t>Click to add photo</a:t>
            </a:r>
          </a:p>
        </p:txBody>
      </p:sp>
      <p:sp>
        <p:nvSpPr>
          <p:cNvPr id="18" name="Oval 17">
            <a:extLst>
              <a:ext uri="{FF2B5EF4-FFF2-40B4-BE49-F238E27FC236}">
                <a16:creationId xmlns:a16="http://schemas.microsoft.com/office/drawing/2014/main" id="{5EDBA775-4308-4BDB-B966-8167F3D04FF5}"/>
              </a:ext>
              <a:ext uri="{C183D7F6-B498-43B3-948B-1728B52AA6E4}">
                <adec:decorative xmlns:adec="http://schemas.microsoft.com/office/drawing/2017/decorative" val="1"/>
              </a:ext>
            </a:extLst>
          </p:cNvPr>
          <p:cNvSpPr/>
          <p:nvPr userDrawn="1"/>
        </p:nvSpPr>
        <p:spPr>
          <a:xfrm>
            <a:off x="2975041" y="2486242"/>
            <a:ext cx="1729165" cy="1729165"/>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8BDDB0B0-BDCD-459F-AF20-19E1A7217639}"/>
              </a:ext>
              <a:ext uri="{C183D7F6-B498-43B3-948B-1728B52AA6E4}">
                <adec:decorative xmlns:adec="http://schemas.microsoft.com/office/drawing/2017/decorative" val="1"/>
              </a:ext>
            </a:extLst>
          </p:cNvPr>
          <p:cNvSpPr/>
          <p:nvPr userDrawn="1"/>
        </p:nvSpPr>
        <p:spPr>
          <a:xfrm>
            <a:off x="5077246" y="2486240"/>
            <a:ext cx="1729165" cy="1729165"/>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a:extLst>
              <a:ext uri="{FF2B5EF4-FFF2-40B4-BE49-F238E27FC236}">
                <a16:creationId xmlns:a16="http://schemas.microsoft.com/office/drawing/2014/main" id="{69A8E9D1-9673-42D1-A573-05CDC9EF884A}"/>
              </a:ext>
              <a:ext uri="{C183D7F6-B498-43B3-948B-1728B52AA6E4}">
                <adec:decorative xmlns:adec="http://schemas.microsoft.com/office/drawing/2017/decorative" val="1"/>
              </a:ext>
            </a:extLst>
          </p:cNvPr>
          <p:cNvSpPr/>
          <p:nvPr userDrawn="1"/>
        </p:nvSpPr>
        <p:spPr>
          <a:xfrm>
            <a:off x="7178450" y="2486240"/>
            <a:ext cx="1729165" cy="1729165"/>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a:extLst>
              <a:ext uri="{FF2B5EF4-FFF2-40B4-BE49-F238E27FC236}">
                <a16:creationId xmlns:a16="http://schemas.microsoft.com/office/drawing/2014/main" id="{52F851C1-89A7-44A6-8617-10C435FCD396}"/>
              </a:ext>
              <a:ext uri="{C183D7F6-B498-43B3-948B-1728B52AA6E4}">
                <adec:decorative xmlns:adec="http://schemas.microsoft.com/office/drawing/2017/decorative" val="1"/>
              </a:ext>
            </a:extLst>
          </p:cNvPr>
          <p:cNvSpPr/>
          <p:nvPr userDrawn="1"/>
        </p:nvSpPr>
        <p:spPr>
          <a:xfrm>
            <a:off x="9274264" y="2486240"/>
            <a:ext cx="1729165" cy="1729165"/>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 Placeholder 14">
            <a:extLst>
              <a:ext uri="{FF2B5EF4-FFF2-40B4-BE49-F238E27FC236}">
                <a16:creationId xmlns:a16="http://schemas.microsoft.com/office/drawing/2014/main" id="{11C9BE46-D000-4DE5-8AD9-6BFAD927A014}"/>
              </a:ext>
            </a:extLst>
          </p:cNvPr>
          <p:cNvSpPr>
            <a:spLocks noGrp="1"/>
          </p:cNvSpPr>
          <p:nvPr>
            <p:ph type="body" sz="quarter" idx="19" hasCustomPrompt="1"/>
          </p:nvPr>
        </p:nvSpPr>
        <p:spPr>
          <a:xfrm>
            <a:off x="2796727" y="4435583"/>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26" name="Text Placeholder 14">
            <a:extLst>
              <a:ext uri="{FF2B5EF4-FFF2-40B4-BE49-F238E27FC236}">
                <a16:creationId xmlns:a16="http://schemas.microsoft.com/office/drawing/2014/main" id="{5773EC03-0830-4EAE-A7B0-38902833DC2F}"/>
              </a:ext>
            </a:extLst>
          </p:cNvPr>
          <p:cNvSpPr>
            <a:spLocks noGrp="1"/>
          </p:cNvSpPr>
          <p:nvPr>
            <p:ph type="body" sz="quarter" idx="20" hasCustomPrompt="1"/>
          </p:nvPr>
        </p:nvSpPr>
        <p:spPr>
          <a:xfrm>
            <a:off x="2896865" y="4661551"/>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27" name="Text Placeholder 14">
            <a:extLst>
              <a:ext uri="{FF2B5EF4-FFF2-40B4-BE49-F238E27FC236}">
                <a16:creationId xmlns:a16="http://schemas.microsoft.com/office/drawing/2014/main" id="{32E4889E-0745-4713-90D8-432A681AFCE4}"/>
              </a:ext>
            </a:extLst>
          </p:cNvPr>
          <p:cNvSpPr>
            <a:spLocks noGrp="1"/>
          </p:cNvSpPr>
          <p:nvPr>
            <p:ph type="body" sz="quarter" idx="21" hasCustomPrompt="1"/>
          </p:nvPr>
        </p:nvSpPr>
        <p:spPr>
          <a:xfrm>
            <a:off x="4898932" y="4435583"/>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28" name="Text Placeholder 14">
            <a:extLst>
              <a:ext uri="{FF2B5EF4-FFF2-40B4-BE49-F238E27FC236}">
                <a16:creationId xmlns:a16="http://schemas.microsoft.com/office/drawing/2014/main" id="{BFD869E7-29DA-4FEB-AB84-1C1FC3ABAE30}"/>
              </a:ext>
            </a:extLst>
          </p:cNvPr>
          <p:cNvSpPr>
            <a:spLocks noGrp="1"/>
          </p:cNvSpPr>
          <p:nvPr>
            <p:ph type="body" sz="quarter" idx="22" hasCustomPrompt="1"/>
          </p:nvPr>
        </p:nvSpPr>
        <p:spPr>
          <a:xfrm>
            <a:off x="4999070" y="4661551"/>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30" name="Text Placeholder 14">
            <a:extLst>
              <a:ext uri="{FF2B5EF4-FFF2-40B4-BE49-F238E27FC236}">
                <a16:creationId xmlns:a16="http://schemas.microsoft.com/office/drawing/2014/main" id="{9E68119B-CDCA-4341-8772-2C5BF80B4E40}"/>
              </a:ext>
            </a:extLst>
          </p:cNvPr>
          <p:cNvSpPr>
            <a:spLocks noGrp="1"/>
          </p:cNvSpPr>
          <p:nvPr>
            <p:ph type="body" sz="quarter" idx="23" hasCustomPrompt="1"/>
          </p:nvPr>
        </p:nvSpPr>
        <p:spPr>
          <a:xfrm>
            <a:off x="7000136" y="4435751"/>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31" name="Text Placeholder 14">
            <a:extLst>
              <a:ext uri="{FF2B5EF4-FFF2-40B4-BE49-F238E27FC236}">
                <a16:creationId xmlns:a16="http://schemas.microsoft.com/office/drawing/2014/main" id="{303A31BF-223A-44A5-84FD-7281FF2E4CD4}"/>
              </a:ext>
            </a:extLst>
          </p:cNvPr>
          <p:cNvSpPr>
            <a:spLocks noGrp="1"/>
          </p:cNvSpPr>
          <p:nvPr>
            <p:ph type="body" sz="quarter" idx="24" hasCustomPrompt="1"/>
          </p:nvPr>
        </p:nvSpPr>
        <p:spPr>
          <a:xfrm>
            <a:off x="7100274" y="4661551"/>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32" name="Text Placeholder 14">
            <a:extLst>
              <a:ext uri="{FF2B5EF4-FFF2-40B4-BE49-F238E27FC236}">
                <a16:creationId xmlns:a16="http://schemas.microsoft.com/office/drawing/2014/main" id="{666E1F4A-0D75-4B8E-A181-DBEB50FB1D60}"/>
              </a:ext>
            </a:extLst>
          </p:cNvPr>
          <p:cNvSpPr>
            <a:spLocks noGrp="1"/>
          </p:cNvSpPr>
          <p:nvPr>
            <p:ph type="body" sz="quarter" idx="25" hasCustomPrompt="1"/>
          </p:nvPr>
        </p:nvSpPr>
        <p:spPr>
          <a:xfrm>
            <a:off x="9095950" y="4435583"/>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33" name="Text Placeholder 14">
            <a:extLst>
              <a:ext uri="{FF2B5EF4-FFF2-40B4-BE49-F238E27FC236}">
                <a16:creationId xmlns:a16="http://schemas.microsoft.com/office/drawing/2014/main" id="{5EAE80D5-B799-4807-8F81-22C4218233DF}"/>
              </a:ext>
            </a:extLst>
          </p:cNvPr>
          <p:cNvSpPr>
            <a:spLocks noGrp="1"/>
          </p:cNvSpPr>
          <p:nvPr>
            <p:ph type="body" sz="quarter" idx="26" hasCustomPrompt="1"/>
          </p:nvPr>
        </p:nvSpPr>
        <p:spPr>
          <a:xfrm>
            <a:off x="9196088" y="4661551"/>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39" name="Footer Placeholder 15">
            <a:extLst>
              <a:ext uri="{FF2B5EF4-FFF2-40B4-BE49-F238E27FC236}">
                <a16:creationId xmlns:a16="http://schemas.microsoft.com/office/drawing/2014/main" id="{6F4437FE-F08F-4311-B53A-88E2B729B745}"/>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40" name="Slide Number Placeholder 16">
            <a:extLst>
              <a:ext uri="{FF2B5EF4-FFF2-40B4-BE49-F238E27FC236}">
                <a16:creationId xmlns:a16="http://schemas.microsoft.com/office/drawing/2014/main" id="{D0901035-50AC-4DE0-9A34-AAA61EC10E16}"/>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41" name="Date Placeholder 14">
            <a:extLst>
              <a:ext uri="{FF2B5EF4-FFF2-40B4-BE49-F238E27FC236}">
                <a16:creationId xmlns:a16="http://schemas.microsoft.com/office/drawing/2014/main" id="{5FDD3145-ADE2-4744-AF2E-9C8074C85841}"/>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a:t>May 21, 20xx</a:t>
            </a:r>
            <a:endParaRPr lang="en-US" cap="all" dirty="0"/>
          </a:p>
        </p:txBody>
      </p:sp>
    </p:spTree>
    <p:extLst>
      <p:ext uri="{BB962C8B-B14F-4D97-AF65-F5344CB8AC3E}">
        <p14:creationId xmlns:p14="http://schemas.microsoft.com/office/powerpoint/2010/main" val="4191445060"/>
      </p:ext>
    </p:extLst>
  </p:cSld>
  <p:clrMapOvr>
    <a:masterClrMapping/>
  </p:clrMapOvr>
  <mc:AlternateContent xmlns:mc="http://schemas.openxmlformats.org/markup-compatibility/2006" xmlns:p14="http://schemas.microsoft.com/office/powerpoint/2010/main">
    <mc:Choice Requires="p14">
      <p:transition spd="slow" p14:dur="1750">
        <p14:reveal/>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Meet The Team 8-Up">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8A79A51B-CC7A-4B36-B457-AF323638813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1"/>
            <a:ext cx="12205220" cy="6858001"/>
          </a:xfrm>
          <a:prstGeom prst="rect">
            <a:avLst/>
          </a:prstGeom>
        </p:spPr>
      </p:pic>
      <p:sp>
        <p:nvSpPr>
          <p:cNvPr id="2" name="Title 1">
            <a:extLst>
              <a:ext uri="{FF2B5EF4-FFF2-40B4-BE49-F238E27FC236}">
                <a16:creationId xmlns:a16="http://schemas.microsoft.com/office/drawing/2014/main" id="{0E019BE9-6149-434A-B185-EE7434112622}"/>
              </a:ext>
            </a:extLst>
          </p:cNvPr>
          <p:cNvSpPr>
            <a:spLocks noGrp="1"/>
          </p:cNvSpPr>
          <p:nvPr>
            <p:ph type="title" hasCustomPrompt="1"/>
          </p:nvPr>
        </p:nvSpPr>
        <p:spPr>
          <a:xfrm>
            <a:off x="661216" y="2375820"/>
            <a:ext cx="1939480" cy="2112264"/>
          </a:xfrm>
          <a:prstGeom prst="rect">
            <a:avLst/>
          </a:prstGeom>
        </p:spPr>
        <p:txBody>
          <a:bodyPr anchor="ctr"/>
          <a:lstStyle>
            <a:lvl1pPr algn="ctr">
              <a:lnSpc>
                <a:spcPct val="90000"/>
              </a:lnSpc>
              <a:spcBef>
                <a:spcPts val="1000"/>
              </a:spcBef>
              <a:defRPr sz="2800" cap="all" spc="400" baseline="0">
                <a:solidFill>
                  <a:schemeClr val="bg1"/>
                </a:solidFill>
              </a:defRPr>
            </a:lvl1pPr>
          </a:lstStyle>
          <a:p>
            <a:r>
              <a:rPr lang="en-US" dirty="0"/>
              <a:t>Click to add title</a:t>
            </a:r>
          </a:p>
        </p:txBody>
      </p:sp>
      <p:sp>
        <p:nvSpPr>
          <p:cNvPr id="34" name="Picture Placeholder 9">
            <a:extLst>
              <a:ext uri="{FF2B5EF4-FFF2-40B4-BE49-F238E27FC236}">
                <a16:creationId xmlns:a16="http://schemas.microsoft.com/office/drawing/2014/main" id="{18B0121B-CD0E-495B-9B36-4E88EA4A9786}"/>
              </a:ext>
              <a:ext uri="{C183D7F6-B498-43B3-948B-1728B52AA6E4}">
                <adec:decorative xmlns:adec="http://schemas.microsoft.com/office/drawing/2017/decorative" val="0"/>
              </a:ext>
            </a:extLst>
          </p:cNvPr>
          <p:cNvSpPr>
            <a:spLocks noGrp="1"/>
          </p:cNvSpPr>
          <p:nvPr>
            <p:ph type="pic" sz="quarter" idx="16" hasCustomPrompt="1"/>
          </p:nvPr>
        </p:nvSpPr>
        <p:spPr>
          <a:xfrm>
            <a:off x="3136339" y="1326925"/>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81" name="Picture Placeholder 9">
            <a:extLst>
              <a:ext uri="{FF2B5EF4-FFF2-40B4-BE49-F238E27FC236}">
                <a16:creationId xmlns:a16="http://schemas.microsoft.com/office/drawing/2014/main" id="{4508E76D-2071-4546-8DF2-405B38E2E271}"/>
              </a:ext>
            </a:extLst>
          </p:cNvPr>
          <p:cNvSpPr>
            <a:spLocks noGrp="1"/>
          </p:cNvSpPr>
          <p:nvPr>
            <p:ph type="pic" sz="quarter" idx="39" hasCustomPrompt="1"/>
          </p:nvPr>
        </p:nvSpPr>
        <p:spPr>
          <a:xfrm>
            <a:off x="5209991" y="1326192"/>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85" name="Picture Placeholder 9">
            <a:extLst>
              <a:ext uri="{FF2B5EF4-FFF2-40B4-BE49-F238E27FC236}">
                <a16:creationId xmlns:a16="http://schemas.microsoft.com/office/drawing/2014/main" id="{D319C8D5-E3A6-45C8-8A64-1C1B70C90DD1}"/>
              </a:ext>
              <a:ext uri="{C183D7F6-B498-43B3-948B-1728B52AA6E4}">
                <adec:decorative xmlns:adec="http://schemas.microsoft.com/office/drawing/2017/decorative" val="0"/>
              </a:ext>
            </a:extLst>
          </p:cNvPr>
          <p:cNvSpPr>
            <a:spLocks noGrp="1"/>
          </p:cNvSpPr>
          <p:nvPr>
            <p:ph type="pic" sz="quarter" idx="40" hasCustomPrompt="1"/>
          </p:nvPr>
        </p:nvSpPr>
        <p:spPr>
          <a:xfrm>
            <a:off x="7305041" y="1335752"/>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87" name="Picture Placeholder 9">
            <a:extLst>
              <a:ext uri="{FF2B5EF4-FFF2-40B4-BE49-F238E27FC236}">
                <a16:creationId xmlns:a16="http://schemas.microsoft.com/office/drawing/2014/main" id="{01486F31-E79E-4E60-8749-B8036B3F096A}"/>
              </a:ext>
              <a:ext uri="{C183D7F6-B498-43B3-948B-1728B52AA6E4}">
                <adec:decorative xmlns:adec="http://schemas.microsoft.com/office/drawing/2017/decorative" val="0"/>
              </a:ext>
            </a:extLst>
          </p:cNvPr>
          <p:cNvSpPr>
            <a:spLocks noGrp="1"/>
          </p:cNvSpPr>
          <p:nvPr>
            <p:ph type="pic" sz="quarter" idx="41" hasCustomPrompt="1"/>
          </p:nvPr>
        </p:nvSpPr>
        <p:spPr>
          <a:xfrm>
            <a:off x="9384248" y="1326192"/>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37" name="Oval 36">
            <a:extLst>
              <a:ext uri="{FF2B5EF4-FFF2-40B4-BE49-F238E27FC236}">
                <a16:creationId xmlns:a16="http://schemas.microsoft.com/office/drawing/2014/main" id="{8139AA92-1781-41FF-9168-9F70B1CD9FB7}"/>
              </a:ext>
              <a:ext uri="{C183D7F6-B498-43B3-948B-1728B52AA6E4}">
                <adec:decorative xmlns:adec="http://schemas.microsoft.com/office/drawing/2017/decorative" val="1"/>
              </a:ext>
            </a:extLst>
          </p:cNvPr>
          <p:cNvSpPr/>
          <p:nvPr userDrawn="1"/>
        </p:nvSpPr>
        <p:spPr>
          <a:xfrm>
            <a:off x="3031536" y="1222122"/>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Text Placeholder 14">
            <a:extLst>
              <a:ext uri="{FF2B5EF4-FFF2-40B4-BE49-F238E27FC236}">
                <a16:creationId xmlns:a16="http://schemas.microsoft.com/office/drawing/2014/main" id="{5FE36F90-735E-43D7-854A-0347B805053D}"/>
              </a:ext>
            </a:extLst>
          </p:cNvPr>
          <p:cNvSpPr>
            <a:spLocks noGrp="1"/>
          </p:cNvSpPr>
          <p:nvPr>
            <p:ph type="body" sz="quarter" idx="19" hasCustomPrompt="1"/>
          </p:nvPr>
        </p:nvSpPr>
        <p:spPr>
          <a:xfrm>
            <a:off x="2796727" y="2972370"/>
            <a:ext cx="2085792" cy="274650"/>
          </a:xfrm>
          <a:prstGeom prst="rect">
            <a:avLst/>
          </a:prstGeom>
        </p:spPr>
        <p:txBody>
          <a:bodyPr/>
          <a:lstStyle>
            <a:lvl1pPr marL="0" indent="0" algn="ctr">
              <a:buNone/>
              <a:defRPr sz="1200" b="0" cap="all" spc="200" baseline="0">
                <a:solidFill>
                  <a:schemeClr val="accent6"/>
                </a:solidFill>
                <a:latin typeface="+mj-lt"/>
              </a:defRPr>
            </a:lvl1pPr>
          </a:lstStyle>
          <a:p>
            <a:pPr lvl="0"/>
            <a:r>
              <a:rPr lang="en-US" dirty="0"/>
              <a:t>Add Name</a:t>
            </a:r>
          </a:p>
        </p:txBody>
      </p:sp>
      <p:sp>
        <p:nvSpPr>
          <p:cNvPr id="42" name="Text Placeholder 14">
            <a:extLst>
              <a:ext uri="{FF2B5EF4-FFF2-40B4-BE49-F238E27FC236}">
                <a16:creationId xmlns:a16="http://schemas.microsoft.com/office/drawing/2014/main" id="{2D0125FE-7543-4B0C-8C50-D4F2949EE8A0}"/>
              </a:ext>
            </a:extLst>
          </p:cNvPr>
          <p:cNvSpPr>
            <a:spLocks noGrp="1"/>
          </p:cNvSpPr>
          <p:nvPr>
            <p:ph type="body" sz="quarter" idx="20" hasCustomPrompt="1"/>
          </p:nvPr>
        </p:nvSpPr>
        <p:spPr>
          <a:xfrm>
            <a:off x="2896865" y="3198338"/>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43" name="Text Placeholder 14">
            <a:extLst>
              <a:ext uri="{FF2B5EF4-FFF2-40B4-BE49-F238E27FC236}">
                <a16:creationId xmlns:a16="http://schemas.microsoft.com/office/drawing/2014/main" id="{839FFFF4-4A0D-40BD-B34D-CD03D03FBEC4}"/>
              </a:ext>
            </a:extLst>
          </p:cNvPr>
          <p:cNvSpPr>
            <a:spLocks noGrp="1"/>
          </p:cNvSpPr>
          <p:nvPr>
            <p:ph type="body" sz="quarter" idx="21" hasCustomPrompt="1"/>
          </p:nvPr>
        </p:nvSpPr>
        <p:spPr>
          <a:xfrm>
            <a:off x="4898932" y="2972370"/>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44" name="Text Placeholder 14">
            <a:extLst>
              <a:ext uri="{FF2B5EF4-FFF2-40B4-BE49-F238E27FC236}">
                <a16:creationId xmlns:a16="http://schemas.microsoft.com/office/drawing/2014/main" id="{2697A53A-8491-4753-901E-02236DC0D5C4}"/>
              </a:ext>
            </a:extLst>
          </p:cNvPr>
          <p:cNvSpPr>
            <a:spLocks noGrp="1"/>
          </p:cNvSpPr>
          <p:nvPr>
            <p:ph type="body" sz="quarter" idx="22" hasCustomPrompt="1"/>
          </p:nvPr>
        </p:nvSpPr>
        <p:spPr>
          <a:xfrm>
            <a:off x="4999070" y="3198338"/>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45" name="Text Placeholder 14">
            <a:extLst>
              <a:ext uri="{FF2B5EF4-FFF2-40B4-BE49-F238E27FC236}">
                <a16:creationId xmlns:a16="http://schemas.microsoft.com/office/drawing/2014/main" id="{A51D26D1-89AE-43E7-8F1B-E28B18019F84}"/>
              </a:ext>
            </a:extLst>
          </p:cNvPr>
          <p:cNvSpPr>
            <a:spLocks noGrp="1"/>
          </p:cNvSpPr>
          <p:nvPr>
            <p:ph type="body" sz="quarter" idx="23" hasCustomPrompt="1"/>
          </p:nvPr>
        </p:nvSpPr>
        <p:spPr>
          <a:xfrm>
            <a:off x="7000136" y="2972538"/>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46" name="Text Placeholder 14">
            <a:extLst>
              <a:ext uri="{FF2B5EF4-FFF2-40B4-BE49-F238E27FC236}">
                <a16:creationId xmlns:a16="http://schemas.microsoft.com/office/drawing/2014/main" id="{0191059F-A4F0-4F1C-8237-308B7AD3F97D}"/>
              </a:ext>
            </a:extLst>
          </p:cNvPr>
          <p:cNvSpPr>
            <a:spLocks noGrp="1"/>
          </p:cNvSpPr>
          <p:nvPr>
            <p:ph type="body" sz="quarter" idx="24" hasCustomPrompt="1"/>
          </p:nvPr>
        </p:nvSpPr>
        <p:spPr>
          <a:xfrm>
            <a:off x="7100274" y="3198338"/>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47" name="Text Placeholder 14">
            <a:extLst>
              <a:ext uri="{FF2B5EF4-FFF2-40B4-BE49-F238E27FC236}">
                <a16:creationId xmlns:a16="http://schemas.microsoft.com/office/drawing/2014/main" id="{CFCD3D62-2515-40AC-A8A1-F7786244B36F}"/>
              </a:ext>
            </a:extLst>
          </p:cNvPr>
          <p:cNvSpPr>
            <a:spLocks noGrp="1"/>
          </p:cNvSpPr>
          <p:nvPr>
            <p:ph type="body" sz="quarter" idx="25" hasCustomPrompt="1"/>
          </p:nvPr>
        </p:nvSpPr>
        <p:spPr>
          <a:xfrm>
            <a:off x="9095950" y="2972370"/>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48" name="Text Placeholder 14">
            <a:extLst>
              <a:ext uri="{FF2B5EF4-FFF2-40B4-BE49-F238E27FC236}">
                <a16:creationId xmlns:a16="http://schemas.microsoft.com/office/drawing/2014/main" id="{96332DF1-A140-4DDE-9D59-EEF6D503A8D7}"/>
              </a:ext>
            </a:extLst>
          </p:cNvPr>
          <p:cNvSpPr>
            <a:spLocks noGrp="1"/>
          </p:cNvSpPr>
          <p:nvPr>
            <p:ph type="body" sz="quarter" idx="26" hasCustomPrompt="1"/>
          </p:nvPr>
        </p:nvSpPr>
        <p:spPr>
          <a:xfrm>
            <a:off x="9196088" y="3198338"/>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97" name="Picture Placeholder 9">
            <a:extLst>
              <a:ext uri="{FF2B5EF4-FFF2-40B4-BE49-F238E27FC236}">
                <a16:creationId xmlns:a16="http://schemas.microsoft.com/office/drawing/2014/main" id="{74EEDA10-EB71-4CAE-80C3-9C8B46E6DF07}"/>
              </a:ext>
            </a:extLst>
          </p:cNvPr>
          <p:cNvSpPr>
            <a:spLocks noGrp="1"/>
          </p:cNvSpPr>
          <p:nvPr>
            <p:ph type="pic" sz="quarter" idx="42" hasCustomPrompt="1"/>
          </p:nvPr>
        </p:nvSpPr>
        <p:spPr>
          <a:xfrm>
            <a:off x="3136338" y="3967833"/>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99" name="Picture Placeholder 9">
            <a:extLst>
              <a:ext uri="{FF2B5EF4-FFF2-40B4-BE49-F238E27FC236}">
                <a16:creationId xmlns:a16="http://schemas.microsoft.com/office/drawing/2014/main" id="{B9B031BF-4314-4A3C-B53C-3958CC4E6228}"/>
              </a:ext>
            </a:extLst>
          </p:cNvPr>
          <p:cNvSpPr>
            <a:spLocks noGrp="1"/>
          </p:cNvSpPr>
          <p:nvPr>
            <p:ph type="pic" sz="quarter" idx="43" hasCustomPrompt="1"/>
          </p:nvPr>
        </p:nvSpPr>
        <p:spPr>
          <a:xfrm>
            <a:off x="5209990" y="3967100"/>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101" name="Picture Placeholder 9">
            <a:extLst>
              <a:ext uri="{FF2B5EF4-FFF2-40B4-BE49-F238E27FC236}">
                <a16:creationId xmlns:a16="http://schemas.microsoft.com/office/drawing/2014/main" id="{BC693B9A-3B30-4605-8EB8-2F155D0A4D7C}"/>
              </a:ext>
            </a:extLst>
          </p:cNvPr>
          <p:cNvSpPr>
            <a:spLocks noGrp="1"/>
          </p:cNvSpPr>
          <p:nvPr>
            <p:ph type="pic" sz="quarter" idx="44" hasCustomPrompt="1"/>
          </p:nvPr>
        </p:nvSpPr>
        <p:spPr>
          <a:xfrm>
            <a:off x="7305040" y="3976660"/>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103" name="Picture Placeholder 9">
            <a:extLst>
              <a:ext uri="{FF2B5EF4-FFF2-40B4-BE49-F238E27FC236}">
                <a16:creationId xmlns:a16="http://schemas.microsoft.com/office/drawing/2014/main" id="{B4CC215D-FD31-4423-900D-14FF4F457AFA}"/>
              </a:ext>
            </a:extLst>
          </p:cNvPr>
          <p:cNvSpPr>
            <a:spLocks noGrp="1"/>
          </p:cNvSpPr>
          <p:nvPr>
            <p:ph type="pic" sz="quarter" idx="45" hasCustomPrompt="1"/>
          </p:nvPr>
        </p:nvSpPr>
        <p:spPr>
          <a:xfrm>
            <a:off x="9384247" y="3967100"/>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73" name="Text Placeholder 14">
            <a:extLst>
              <a:ext uri="{FF2B5EF4-FFF2-40B4-BE49-F238E27FC236}">
                <a16:creationId xmlns:a16="http://schemas.microsoft.com/office/drawing/2014/main" id="{D4954E76-6CE5-4657-B73B-9875EBBEE003}"/>
              </a:ext>
            </a:extLst>
          </p:cNvPr>
          <p:cNvSpPr>
            <a:spLocks noGrp="1"/>
          </p:cNvSpPr>
          <p:nvPr>
            <p:ph type="body" sz="quarter" idx="31" hasCustomPrompt="1"/>
          </p:nvPr>
        </p:nvSpPr>
        <p:spPr>
          <a:xfrm>
            <a:off x="2796727" y="5587307"/>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74" name="Text Placeholder 14">
            <a:extLst>
              <a:ext uri="{FF2B5EF4-FFF2-40B4-BE49-F238E27FC236}">
                <a16:creationId xmlns:a16="http://schemas.microsoft.com/office/drawing/2014/main" id="{E361B92F-F111-450A-A880-C34503792307}"/>
              </a:ext>
            </a:extLst>
          </p:cNvPr>
          <p:cNvSpPr>
            <a:spLocks noGrp="1"/>
          </p:cNvSpPr>
          <p:nvPr>
            <p:ph type="body" sz="quarter" idx="32" hasCustomPrompt="1"/>
          </p:nvPr>
        </p:nvSpPr>
        <p:spPr>
          <a:xfrm>
            <a:off x="2896865" y="5813275"/>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75" name="Text Placeholder 14">
            <a:extLst>
              <a:ext uri="{FF2B5EF4-FFF2-40B4-BE49-F238E27FC236}">
                <a16:creationId xmlns:a16="http://schemas.microsoft.com/office/drawing/2014/main" id="{375C0FEC-10E7-43EA-953F-8CB9B43D05D4}"/>
              </a:ext>
            </a:extLst>
          </p:cNvPr>
          <p:cNvSpPr>
            <a:spLocks noGrp="1"/>
          </p:cNvSpPr>
          <p:nvPr>
            <p:ph type="body" sz="quarter" idx="33" hasCustomPrompt="1"/>
          </p:nvPr>
        </p:nvSpPr>
        <p:spPr>
          <a:xfrm>
            <a:off x="4898932" y="5587307"/>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76" name="Text Placeholder 14">
            <a:extLst>
              <a:ext uri="{FF2B5EF4-FFF2-40B4-BE49-F238E27FC236}">
                <a16:creationId xmlns:a16="http://schemas.microsoft.com/office/drawing/2014/main" id="{84B1D0A0-DE01-44D1-9B3D-C05DBE9FF754}"/>
              </a:ext>
            </a:extLst>
          </p:cNvPr>
          <p:cNvSpPr>
            <a:spLocks noGrp="1"/>
          </p:cNvSpPr>
          <p:nvPr>
            <p:ph type="body" sz="quarter" idx="34" hasCustomPrompt="1"/>
          </p:nvPr>
        </p:nvSpPr>
        <p:spPr>
          <a:xfrm>
            <a:off x="4999070" y="5813275"/>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77" name="Text Placeholder 14">
            <a:extLst>
              <a:ext uri="{FF2B5EF4-FFF2-40B4-BE49-F238E27FC236}">
                <a16:creationId xmlns:a16="http://schemas.microsoft.com/office/drawing/2014/main" id="{DB6914BB-9516-4473-A02F-1A325FA7EF4F}"/>
              </a:ext>
            </a:extLst>
          </p:cNvPr>
          <p:cNvSpPr>
            <a:spLocks noGrp="1"/>
          </p:cNvSpPr>
          <p:nvPr>
            <p:ph type="body" sz="quarter" idx="35" hasCustomPrompt="1"/>
          </p:nvPr>
        </p:nvSpPr>
        <p:spPr>
          <a:xfrm>
            <a:off x="7000136" y="5587475"/>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78" name="Text Placeholder 14">
            <a:extLst>
              <a:ext uri="{FF2B5EF4-FFF2-40B4-BE49-F238E27FC236}">
                <a16:creationId xmlns:a16="http://schemas.microsoft.com/office/drawing/2014/main" id="{FEE30418-F1D4-4D16-A984-FAA6CA0C74BF}"/>
              </a:ext>
            </a:extLst>
          </p:cNvPr>
          <p:cNvSpPr>
            <a:spLocks noGrp="1"/>
          </p:cNvSpPr>
          <p:nvPr>
            <p:ph type="body" sz="quarter" idx="36" hasCustomPrompt="1"/>
          </p:nvPr>
        </p:nvSpPr>
        <p:spPr>
          <a:xfrm>
            <a:off x="7100274" y="5813275"/>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79" name="Text Placeholder 14">
            <a:extLst>
              <a:ext uri="{FF2B5EF4-FFF2-40B4-BE49-F238E27FC236}">
                <a16:creationId xmlns:a16="http://schemas.microsoft.com/office/drawing/2014/main" id="{6D336D9D-1BA1-44AE-96D0-3ABDA2E02FB5}"/>
              </a:ext>
            </a:extLst>
          </p:cNvPr>
          <p:cNvSpPr>
            <a:spLocks noGrp="1"/>
          </p:cNvSpPr>
          <p:nvPr>
            <p:ph type="body" sz="quarter" idx="37" hasCustomPrompt="1"/>
          </p:nvPr>
        </p:nvSpPr>
        <p:spPr>
          <a:xfrm>
            <a:off x="9095950" y="5587307"/>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80" name="Text Placeholder 14">
            <a:extLst>
              <a:ext uri="{FF2B5EF4-FFF2-40B4-BE49-F238E27FC236}">
                <a16:creationId xmlns:a16="http://schemas.microsoft.com/office/drawing/2014/main" id="{6CFC9B87-2AEB-414D-90C4-B7F8F4AA9080}"/>
              </a:ext>
            </a:extLst>
          </p:cNvPr>
          <p:cNvSpPr>
            <a:spLocks noGrp="1"/>
          </p:cNvSpPr>
          <p:nvPr>
            <p:ph type="body" sz="quarter" idx="38" hasCustomPrompt="1"/>
          </p:nvPr>
        </p:nvSpPr>
        <p:spPr>
          <a:xfrm>
            <a:off x="9192018" y="5813275"/>
            <a:ext cx="1885515"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82" name="Oval 81">
            <a:extLst>
              <a:ext uri="{FF2B5EF4-FFF2-40B4-BE49-F238E27FC236}">
                <a16:creationId xmlns:a16="http://schemas.microsoft.com/office/drawing/2014/main" id="{9DC42105-8FBF-4317-8822-399B1F791ABF}"/>
              </a:ext>
              <a:ext uri="{C183D7F6-B498-43B3-948B-1728B52AA6E4}">
                <adec:decorative xmlns:adec="http://schemas.microsoft.com/office/drawing/2017/decorative" val="1"/>
              </a:ext>
            </a:extLst>
          </p:cNvPr>
          <p:cNvSpPr/>
          <p:nvPr userDrawn="1"/>
        </p:nvSpPr>
        <p:spPr>
          <a:xfrm>
            <a:off x="5105188" y="1221389"/>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Oval 85">
            <a:extLst>
              <a:ext uri="{FF2B5EF4-FFF2-40B4-BE49-F238E27FC236}">
                <a16:creationId xmlns:a16="http://schemas.microsoft.com/office/drawing/2014/main" id="{644C80F9-E615-4699-A719-131E62011769}"/>
              </a:ext>
              <a:ext uri="{C183D7F6-B498-43B3-948B-1728B52AA6E4}">
                <adec:decorative xmlns:adec="http://schemas.microsoft.com/office/drawing/2017/decorative" val="1"/>
              </a:ext>
            </a:extLst>
          </p:cNvPr>
          <p:cNvSpPr/>
          <p:nvPr userDrawn="1"/>
        </p:nvSpPr>
        <p:spPr>
          <a:xfrm>
            <a:off x="7200238" y="1230949"/>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8" name="Oval 87">
            <a:extLst>
              <a:ext uri="{FF2B5EF4-FFF2-40B4-BE49-F238E27FC236}">
                <a16:creationId xmlns:a16="http://schemas.microsoft.com/office/drawing/2014/main" id="{191882A0-07C5-40D6-9520-02882775B26A}"/>
              </a:ext>
              <a:ext uri="{C183D7F6-B498-43B3-948B-1728B52AA6E4}">
                <adec:decorative xmlns:adec="http://schemas.microsoft.com/office/drawing/2017/decorative" val="1"/>
              </a:ext>
            </a:extLst>
          </p:cNvPr>
          <p:cNvSpPr/>
          <p:nvPr userDrawn="1"/>
        </p:nvSpPr>
        <p:spPr>
          <a:xfrm>
            <a:off x="9279445" y="1221389"/>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8" name="Oval 97">
            <a:extLst>
              <a:ext uri="{FF2B5EF4-FFF2-40B4-BE49-F238E27FC236}">
                <a16:creationId xmlns:a16="http://schemas.microsoft.com/office/drawing/2014/main" id="{242E90BB-F1EA-466F-939C-623189DF3ADD}"/>
              </a:ext>
              <a:ext uri="{C183D7F6-B498-43B3-948B-1728B52AA6E4}">
                <adec:decorative xmlns:adec="http://schemas.microsoft.com/office/drawing/2017/decorative" val="1"/>
              </a:ext>
            </a:extLst>
          </p:cNvPr>
          <p:cNvSpPr/>
          <p:nvPr userDrawn="1"/>
        </p:nvSpPr>
        <p:spPr>
          <a:xfrm>
            <a:off x="3031535" y="3863030"/>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0" name="Oval 99">
            <a:extLst>
              <a:ext uri="{FF2B5EF4-FFF2-40B4-BE49-F238E27FC236}">
                <a16:creationId xmlns:a16="http://schemas.microsoft.com/office/drawing/2014/main" id="{CBBFD36F-B307-4513-ABAD-4A02FF737176}"/>
              </a:ext>
              <a:ext uri="{C183D7F6-B498-43B3-948B-1728B52AA6E4}">
                <adec:decorative xmlns:adec="http://schemas.microsoft.com/office/drawing/2017/decorative" val="1"/>
              </a:ext>
            </a:extLst>
          </p:cNvPr>
          <p:cNvSpPr/>
          <p:nvPr userDrawn="1"/>
        </p:nvSpPr>
        <p:spPr>
          <a:xfrm>
            <a:off x="5105187" y="3862297"/>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2" name="Oval 101">
            <a:extLst>
              <a:ext uri="{FF2B5EF4-FFF2-40B4-BE49-F238E27FC236}">
                <a16:creationId xmlns:a16="http://schemas.microsoft.com/office/drawing/2014/main" id="{2E69D0B1-6D57-4A70-9C3C-F3A072AAA324}"/>
              </a:ext>
              <a:ext uri="{C183D7F6-B498-43B3-948B-1728B52AA6E4}">
                <adec:decorative xmlns:adec="http://schemas.microsoft.com/office/drawing/2017/decorative" val="1"/>
              </a:ext>
            </a:extLst>
          </p:cNvPr>
          <p:cNvSpPr/>
          <p:nvPr userDrawn="1"/>
        </p:nvSpPr>
        <p:spPr>
          <a:xfrm>
            <a:off x="7200237" y="3871857"/>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4" name="Oval 103">
            <a:extLst>
              <a:ext uri="{FF2B5EF4-FFF2-40B4-BE49-F238E27FC236}">
                <a16:creationId xmlns:a16="http://schemas.microsoft.com/office/drawing/2014/main" id="{95C6593C-7D72-47FB-AACE-F8848EAFA3AB}"/>
              </a:ext>
              <a:ext uri="{C183D7F6-B498-43B3-948B-1728B52AA6E4}">
                <adec:decorative xmlns:adec="http://schemas.microsoft.com/office/drawing/2017/decorative" val="1"/>
              </a:ext>
            </a:extLst>
          </p:cNvPr>
          <p:cNvSpPr/>
          <p:nvPr userDrawn="1"/>
        </p:nvSpPr>
        <p:spPr>
          <a:xfrm>
            <a:off x="9279444" y="3862297"/>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5" name="Footer Placeholder 15">
            <a:extLst>
              <a:ext uri="{FF2B5EF4-FFF2-40B4-BE49-F238E27FC236}">
                <a16:creationId xmlns:a16="http://schemas.microsoft.com/office/drawing/2014/main" id="{75E80FB1-82CC-4144-A899-130449B1AC1C}"/>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06" name="Slide Number Placeholder 16">
            <a:extLst>
              <a:ext uri="{FF2B5EF4-FFF2-40B4-BE49-F238E27FC236}">
                <a16:creationId xmlns:a16="http://schemas.microsoft.com/office/drawing/2014/main" id="{10233900-5A86-4114-B6F5-3A0EA053C022}"/>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07" name="Date Placeholder 14">
            <a:extLst>
              <a:ext uri="{FF2B5EF4-FFF2-40B4-BE49-F238E27FC236}">
                <a16:creationId xmlns:a16="http://schemas.microsoft.com/office/drawing/2014/main" id="{FD1BC0B7-CAA7-4673-9A20-4EFEDC54FC46}"/>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a:t>May 21, 20xx</a:t>
            </a:r>
            <a:endParaRPr lang="en-US" cap="all" dirty="0"/>
          </a:p>
        </p:txBody>
      </p:sp>
    </p:spTree>
    <p:extLst>
      <p:ext uri="{BB962C8B-B14F-4D97-AF65-F5344CB8AC3E}">
        <p14:creationId xmlns:p14="http://schemas.microsoft.com/office/powerpoint/2010/main" val="1802333391"/>
      </p:ext>
    </p:extLst>
  </p:cSld>
  <p:clrMapOvr>
    <a:masterClrMapping/>
  </p:clrMapOvr>
  <mc:AlternateContent xmlns:mc="http://schemas.openxmlformats.org/markup-compatibility/2006" xmlns:p14="http://schemas.microsoft.com/office/powerpoint/2010/main">
    <mc:Choice Requires="p14">
      <p:transition spd="slow" p14:dur="1750">
        <p14:reveal/>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unding">
    <p:spTree>
      <p:nvGrpSpPr>
        <p:cNvPr id="1" name=""/>
        <p:cNvGrpSpPr/>
        <p:nvPr/>
      </p:nvGrpSpPr>
      <p:grpSpPr>
        <a:xfrm>
          <a:off x="0" y="0"/>
          <a:ext cx="0" cy="0"/>
          <a:chOff x="0" y="0"/>
          <a:chExt cx="0" cy="0"/>
        </a:xfrm>
      </p:grpSpPr>
      <p:pic>
        <p:nvPicPr>
          <p:cNvPr id="50" name="Graphic 49">
            <a:extLst>
              <a:ext uri="{FF2B5EF4-FFF2-40B4-BE49-F238E27FC236}">
                <a16:creationId xmlns:a16="http://schemas.microsoft.com/office/drawing/2014/main" id="{17DE9787-F8D7-4BBC-B3C0-144EEF47302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CB7F666A-7AF7-4FC6-99DD-E06ED83C2E88}"/>
              </a:ext>
            </a:extLst>
          </p:cNvPr>
          <p:cNvSpPr>
            <a:spLocks noGrp="1"/>
          </p:cNvSpPr>
          <p:nvPr>
            <p:ph type="title" hasCustomPrompt="1"/>
          </p:nvPr>
        </p:nvSpPr>
        <p:spPr>
          <a:xfrm>
            <a:off x="3131507" y="412356"/>
            <a:ext cx="5561556" cy="567670"/>
          </a:xfrm>
          <a:prstGeom prst="rect">
            <a:avLst/>
          </a:prstGeom>
        </p:spPr>
        <p:txBody>
          <a:bodyPr/>
          <a:lstStyle>
            <a:lvl1pPr algn="ctr">
              <a:defRPr sz="2800" cap="all" spc="400" baseline="0">
                <a:solidFill>
                  <a:schemeClr val="bg1"/>
                </a:solidFill>
              </a:defRPr>
            </a:lvl1pPr>
          </a:lstStyle>
          <a:p>
            <a:r>
              <a:rPr lang="en-US" dirty="0"/>
              <a:t>Click to add title</a:t>
            </a:r>
          </a:p>
        </p:txBody>
      </p:sp>
      <p:sp>
        <p:nvSpPr>
          <p:cNvPr id="45" name="Text Placeholder 10">
            <a:extLst>
              <a:ext uri="{FF2B5EF4-FFF2-40B4-BE49-F238E27FC236}">
                <a16:creationId xmlns:a16="http://schemas.microsoft.com/office/drawing/2014/main" id="{F2A51B67-A536-47ED-9C35-D2A4CF043420}"/>
              </a:ext>
            </a:extLst>
          </p:cNvPr>
          <p:cNvSpPr>
            <a:spLocks noGrp="1"/>
          </p:cNvSpPr>
          <p:nvPr>
            <p:ph type="body" sz="quarter" idx="21" hasCustomPrompt="1"/>
          </p:nvPr>
        </p:nvSpPr>
        <p:spPr>
          <a:xfrm>
            <a:off x="930273" y="2216292"/>
            <a:ext cx="1611892" cy="1151632"/>
          </a:xfrm>
          <a:prstGeom prst="rect">
            <a:avLst/>
          </a:prstGeom>
        </p:spPr>
        <p:txBody>
          <a:bodyPr anchor="ctr"/>
          <a:lstStyle>
            <a:lvl1pPr marL="0" indent="0" algn="ctr">
              <a:lnSpc>
                <a:spcPct val="100000"/>
              </a:lnSpc>
              <a:spcBef>
                <a:spcPts val="0"/>
              </a:spcBef>
              <a:spcAft>
                <a:spcPts val="0"/>
              </a:spcAft>
              <a:buNone/>
              <a:defRPr sz="4000" cap="all" spc="400" baseline="0">
                <a:solidFill>
                  <a:schemeClr val="accent5"/>
                </a:solidFill>
                <a:latin typeface="+mj-lt"/>
              </a:defRPr>
            </a:lvl1pPr>
          </a:lstStyle>
          <a:p>
            <a:pPr lvl="0"/>
            <a:r>
              <a:rPr lang="en-US" dirty="0"/>
              <a:t>Add title</a:t>
            </a:r>
          </a:p>
        </p:txBody>
      </p:sp>
      <p:sp>
        <p:nvSpPr>
          <p:cNvPr id="49" name="Text Placeholder 10">
            <a:extLst>
              <a:ext uri="{FF2B5EF4-FFF2-40B4-BE49-F238E27FC236}">
                <a16:creationId xmlns:a16="http://schemas.microsoft.com/office/drawing/2014/main" id="{22B9C39F-D011-4AC3-A4D5-F61A1CB3650B}"/>
              </a:ext>
            </a:extLst>
          </p:cNvPr>
          <p:cNvSpPr>
            <a:spLocks noGrp="1"/>
          </p:cNvSpPr>
          <p:nvPr>
            <p:ph type="body" sz="quarter" idx="22" hasCustomPrompt="1"/>
          </p:nvPr>
        </p:nvSpPr>
        <p:spPr>
          <a:xfrm>
            <a:off x="3613801" y="2216293"/>
            <a:ext cx="1611892" cy="1151632"/>
          </a:xfrm>
          <a:prstGeom prst="rect">
            <a:avLst/>
          </a:prstGeom>
        </p:spPr>
        <p:txBody>
          <a:bodyPr anchor="ctr"/>
          <a:lstStyle>
            <a:lvl1pPr marL="0" indent="0" algn="ctr">
              <a:lnSpc>
                <a:spcPct val="100000"/>
              </a:lnSpc>
              <a:spcBef>
                <a:spcPts val="0"/>
              </a:spcBef>
              <a:buNone/>
              <a:defRPr sz="4000" cap="all" spc="400" baseline="0">
                <a:solidFill>
                  <a:schemeClr val="accent6">
                    <a:lumMod val="75000"/>
                  </a:schemeClr>
                </a:solidFill>
                <a:latin typeface="+mj-lt"/>
              </a:defRPr>
            </a:lvl1pPr>
          </a:lstStyle>
          <a:p>
            <a:pPr lvl="0"/>
            <a:r>
              <a:rPr lang="en-US" dirty="0"/>
              <a:t>Add title</a:t>
            </a:r>
          </a:p>
        </p:txBody>
      </p:sp>
      <p:sp>
        <p:nvSpPr>
          <p:cNvPr id="47" name="Text Placeholder 10">
            <a:extLst>
              <a:ext uri="{FF2B5EF4-FFF2-40B4-BE49-F238E27FC236}">
                <a16:creationId xmlns:a16="http://schemas.microsoft.com/office/drawing/2014/main" id="{4ACDF114-02BD-4A37-9BE7-AA8094B7CD20}"/>
              </a:ext>
            </a:extLst>
          </p:cNvPr>
          <p:cNvSpPr>
            <a:spLocks noGrp="1"/>
          </p:cNvSpPr>
          <p:nvPr>
            <p:ph type="body" sz="quarter" idx="23" hasCustomPrompt="1"/>
          </p:nvPr>
        </p:nvSpPr>
        <p:spPr>
          <a:xfrm>
            <a:off x="6297329" y="2216293"/>
            <a:ext cx="1611892" cy="1151632"/>
          </a:xfrm>
          <a:prstGeom prst="rect">
            <a:avLst/>
          </a:prstGeom>
        </p:spPr>
        <p:txBody>
          <a:bodyPr anchor="ctr"/>
          <a:lstStyle>
            <a:lvl1pPr marL="0" indent="0" algn="ctr">
              <a:lnSpc>
                <a:spcPct val="100000"/>
              </a:lnSpc>
              <a:spcBef>
                <a:spcPts val="0"/>
              </a:spcBef>
              <a:buNone/>
              <a:defRPr sz="4000" cap="all" spc="400" baseline="0">
                <a:solidFill>
                  <a:schemeClr val="accent1">
                    <a:lumMod val="50000"/>
                    <a:lumOff val="50000"/>
                  </a:schemeClr>
                </a:solidFill>
                <a:latin typeface="+mj-lt"/>
              </a:defRPr>
            </a:lvl1pPr>
          </a:lstStyle>
          <a:p>
            <a:pPr lvl="0"/>
            <a:r>
              <a:rPr lang="en-US" dirty="0"/>
              <a:t>Add title</a:t>
            </a:r>
          </a:p>
        </p:txBody>
      </p:sp>
      <p:sp>
        <p:nvSpPr>
          <p:cNvPr id="48" name="Text Placeholder 10">
            <a:extLst>
              <a:ext uri="{FF2B5EF4-FFF2-40B4-BE49-F238E27FC236}">
                <a16:creationId xmlns:a16="http://schemas.microsoft.com/office/drawing/2014/main" id="{E3852728-C736-414F-BEC0-31AB3A704D1D}"/>
              </a:ext>
            </a:extLst>
          </p:cNvPr>
          <p:cNvSpPr>
            <a:spLocks noGrp="1"/>
          </p:cNvSpPr>
          <p:nvPr>
            <p:ph type="body" sz="quarter" idx="24" hasCustomPrompt="1"/>
          </p:nvPr>
        </p:nvSpPr>
        <p:spPr>
          <a:xfrm>
            <a:off x="8980856" y="2216293"/>
            <a:ext cx="1611892" cy="1151632"/>
          </a:xfrm>
          <a:prstGeom prst="rect">
            <a:avLst/>
          </a:prstGeom>
        </p:spPr>
        <p:txBody>
          <a:bodyPr anchor="ctr"/>
          <a:lstStyle>
            <a:lvl1pPr marL="0" indent="0" algn="ctr">
              <a:lnSpc>
                <a:spcPct val="100000"/>
              </a:lnSpc>
              <a:spcBef>
                <a:spcPts val="0"/>
              </a:spcBef>
              <a:buNone/>
              <a:defRPr sz="4000" cap="all" spc="400" baseline="0">
                <a:solidFill>
                  <a:schemeClr val="accent3"/>
                </a:solidFill>
                <a:latin typeface="+mj-lt"/>
              </a:defRPr>
            </a:lvl1pPr>
          </a:lstStyle>
          <a:p>
            <a:pPr lvl="0"/>
            <a:r>
              <a:rPr lang="en-US" dirty="0"/>
              <a:t>Add title</a:t>
            </a:r>
          </a:p>
        </p:txBody>
      </p:sp>
      <p:sp>
        <p:nvSpPr>
          <p:cNvPr id="37" name="Text Placeholder 14">
            <a:extLst>
              <a:ext uri="{FF2B5EF4-FFF2-40B4-BE49-F238E27FC236}">
                <a16:creationId xmlns:a16="http://schemas.microsoft.com/office/drawing/2014/main" id="{6B731840-A0DA-423D-9AD1-D542C17BA99A}"/>
              </a:ext>
            </a:extLst>
          </p:cNvPr>
          <p:cNvSpPr>
            <a:spLocks noGrp="1"/>
          </p:cNvSpPr>
          <p:nvPr>
            <p:ph type="body" sz="quarter" idx="12" hasCustomPrompt="1"/>
          </p:nvPr>
        </p:nvSpPr>
        <p:spPr>
          <a:xfrm>
            <a:off x="545026" y="3927568"/>
            <a:ext cx="2382386" cy="613702"/>
          </a:xfrm>
          <a:prstGeom prst="rect">
            <a:avLst/>
          </a:prstGeom>
        </p:spPr>
        <p:txBody>
          <a:bodyPr anchor="b"/>
          <a:lstStyle>
            <a:lvl1pPr marL="0" indent="0" algn="ctr">
              <a:lnSpc>
                <a:spcPct val="100000"/>
              </a:lnSpc>
              <a:spcBef>
                <a:spcPts val="0"/>
              </a:spcBef>
              <a:spcAft>
                <a:spcPts val="0"/>
              </a:spcAft>
              <a:buNone/>
              <a:defRPr sz="1600" cap="none" spc="200" baseline="0">
                <a:solidFill>
                  <a:schemeClr val="accent5"/>
                </a:solidFill>
                <a:latin typeface="+mj-lt"/>
              </a:defRPr>
            </a:lvl1pPr>
          </a:lstStyle>
          <a:p>
            <a:pPr lvl="0"/>
            <a:r>
              <a:rPr lang="en-US" dirty="0"/>
              <a:t>Click to add title</a:t>
            </a:r>
          </a:p>
        </p:txBody>
      </p:sp>
      <p:sp>
        <p:nvSpPr>
          <p:cNvPr id="38" name="Text Placeholder 14">
            <a:extLst>
              <a:ext uri="{FF2B5EF4-FFF2-40B4-BE49-F238E27FC236}">
                <a16:creationId xmlns:a16="http://schemas.microsoft.com/office/drawing/2014/main" id="{1E47A2D3-1E75-488B-A7B8-CB951C8CFBF3}"/>
              </a:ext>
            </a:extLst>
          </p:cNvPr>
          <p:cNvSpPr>
            <a:spLocks noGrp="1"/>
          </p:cNvSpPr>
          <p:nvPr>
            <p:ph type="body" sz="quarter" idx="13" hasCustomPrompt="1"/>
          </p:nvPr>
        </p:nvSpPr>
        <p:spPr>
          <a:xfrm>
            <a:off x="545026" y="4519311"/>
            <a:ext cx="2382386" cy="857935"/>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39" name="Text Placeholder 14">
            <a:extLst>
              <a:ext uri="{FF2B5EF4-FFF2-40B4-BE49-F238E27FC236}">
                <a16:creationId xmlns:a16="http://schemas.microsoft.com/office/drawing/2014/main" id="{2D6ADA9B-155A-4D54-8FCB-993ADEDA7934}"/>
              </a:ext>
            </a:extLst>
          </p:cNvPr>
          <p:cNvSpPr>
            <a:spLocks noGrp="1"/>
          </p:cNvSpPr>
          <p:nvPr>
            <p:ph type="body" sz="quarter" idx="15" hasCustomPrompt="1"/>
          </p:nvPr>
        </p:nvSpPr>
        <p:spPr>
          <a:xfrm>
            <a:off x="3228554" y="3927568"/>
            <a:ext cx="2382386" cy="613702"/>
          </a:xfrm>
          <a:prstGeom prst="rect">
            <a:avLst/>
          </a:prstGeom>
        </p:spPr>
        <p:txBody>
          <a:bodyPr anchor="b"/>
          <a:lstStyle>
            <a:lvl1pPr marL="0" indent="0" algn="ctr">
              <a:lnSpc>
                <a:spcPct val="100000"/>
              </a:lnSpc>
              <a:spcBef>
                <a:spcPts val="0"/>
              </a:spcBef>
              <a:spcAft>
                <a:spcPts val="0"/>
              </a:spcAft>
              <a:buNone/>
              <a:defRPr sz="1600" cap="none" spc="200" baseline="0">
                <a:solidFill>
                  <a:schemeClr val="accent6">
                    <a:lumMod val="75000"/>
                  </a:schemeClr>
                </a:solidFill>
                <a:latin typeface="+mj-lt"/>
              </a:defRPr>
            </a:lvl1pPr>
          </a:lstStyle>
          <a:p>
            <a:pPr lvl="0"/>
            <a:r>
              <a:rPr lang="en-US" dirty="0"/>
              <a:t>Click to add title</a:t>
            </a:r>
          </a:p>
        </p:txBody>
      </p:sp>
      <p:sp>
        <p:nvSpPr>
          <p:cNvPr id="40" name="Text Placeholder 14">
            <a:extLst>
              <a:ext uri="{FF2B5EF4-FFF2-40B4-BE49-F238E27FC236}">
                <a16:creationId xmlns:a16="http://schemas.microsoft.com/office/drawing/2014/main" id="{EF3CF6C8-7D4D-4E50-B616-0431BD4830E4}"/>
              </a:ext>
            </a:extLst>
          </p:cNvPr>
          <p:cNvSpPr>
            <a:spLocks noGrp="1"/>
          </p:cNvSpPr>
          <p:nvPr>
            <p:ph type="body" sz="quarter" idx="16" hasCustomPrompt="1"/>
          </p:nvPr>
        </p:nvSpPr>
        <p:spPr>
          <a:xfrm>
            <a:off x="3228554" y="4519311"/>
            <a:ext cx="2382386" cy="857935"/>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1" name="Text Placeholder 14">
            <a:extLst>
              <a:ext uri="{FF2B5EF4-FFF2-40B4-BE49-F238E27FC236}">
                <a16:creationId xmlns:a16="http://schemas.microsoft.com/office/drawing/2014/main" id="{1CDF49FC-54E3-44AE-A97C-193A25AD6CB3}"/>
              </a:ext>
            </a:extLst>
          </p:cNvPr>
          <p:cNvSpPr>
            <a:spLocks noGrp="1"/>
          </p:cNvSpPr>
          <p:nvPr>
            <p:ph type="body" sz="quarter" idx="17" hasCustomPrompt="1"/>
          </p:nvPr>
        </p:nvSpPr>
        <p:spPr>
          <a:xfrm>
            <a:off x="5912082" y="3927568"/>
            <a:ext cx="2382386" cy="613702"/>
          </a:xfrm>
          <a:prstGeom prst="rect">
            <a:avLst/>
          </a:prstGeom>
        </p:spPr>
        <p:txBody>
          <a:bodyPr anchor="b"/>
          <a:lstStyle>
            <a:lvl1pPr marL="0" indent="0" algn="ctr">
              <a:lnSpc>
                <a:spcPct val="100000"/>
              </a:lnSpc>
              <a:spcBef>
                <a:spcPts val="0"/>
              </a:spcBef>
              <a:spcAft>
                <a:spcPts val="0"/>
              </a:spcAft>
              <a:buNone/>
              <a:defRPr sz="1600" cap="none" spc="200" baseline="0">
                <a:solidFill>
                  <a:schemeClr val="accent1">
                    <a:lumMod val="50000"/>
                    <a:lumOff val="50000"/>
                  </a:schemeClr>
                </a:solidFill>
                <a:latin typeface="+mj-lt"/>
              </a:defRPr>
            </a:lvl1pPr>
          </a:lstStyle>
          <a:p>
            <a:pPr lvl="0"/>
            <a:r>
              <a:rPr lang="en-US" dirty="0"/>
              <a:t>Click to add title</a:t>
            </a:r>
          </a:p>
        </p:txBody>
      </p:sp>
      <p:sp>
        <p:nvSpPr>
          <p:cNvPr id="42" name="Text Placeholder 14">
            <a:extLst>
              <a:ext uri="{FF2B5EF4-FFF2-40B4-BE49-F238E27FC236}">
                <a16:creationId xmlns:a16="http://schemas.microsoft.com/office/drawing/2014/main" id="{742DE5D9-5D04-4F7F-9F34-704818185832}"/>
              </a:ext>
            </a:extLst>
          </p:cNvPr>
          <p:cNvSpPr>
            <a:spLocks noGrp="1"/>
          </p:cNvSpPr>
          <p:nvPr>
            <p:ph type="body" sz="quarter" idx="18" hasCustomPrompt="1"/>
          </p:nvPr>
        </p:nvSpPr>
        <p:spPr>
          <a:xfrm>
            <a:off x="5912082" y="4519311"/>
            <a:ext cx="2382386" cy="857935"/>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3" name="Text Placeholder 14">
            <a:extLst>
              <a:ext uri="{FF2B5EF4-FFF2-40B4-BE49-F238E27FC236}">
                <a16:creationId xmlns:a16="http://schemas.microsoft.com/office/drawing/2014/main" id="{5F0B8140-B940-4531-9562-8D79015D9413}"/>
              </a:ext>
            </a:extLst>
          </p:cNvPr>
          <p:cNvSpPr>
            <a:spLocks noGrp="1"/>
          </p:cNvSpPr>
          <p:nvPr>
            <p:ph type="body" sz="quarter" idx="19" hasCustomPrompt="1"/>
          </p:nvPr>
        </p:nvSpPr>
        <p:spPr>
          <a:xfrm>
            <a:off x="8595609" y="3927568"/>
            <a:ext cx="2382386" cy="613702"/>
          </a:xfrm>
          <a:prstGeom prst="rect">
            <a:avLst/>
          </a:prstGeom>
        </p:spPr>
        <p:txBody>
          <a:bodyPr anchor="b"/>
          <a:lstStyle>
            <a:lvl1pPr marL="0" indent="0" algn="ctr">
              <a:lnSpc>
                <a:spcPct val="100000"/>
              </a:lnSpc>
              <a:spcBef>
                <a:spcPts val="0"/>
              </a:spcBef>
              <a:spcAft>
                <a:spcPts val="0"/>
              </a:spcAft>
              <a:buNone/>
              <a:defRPr sz="1600" cap="none" spc="200" baseline="0">
                <a:solidFill>
                  <a:schemeClr val="accent3"/>
                </a:solidFill>
                <a:latin typeface="+mj-lt"/>
              </a:defRPr>
            </a:lvl1pPr>
          </a:lstStyle>
          <a:p>
            <a:pPr lvl="0"/>
            <a:r>
              <a:rPr lang="en-US" dirty="0"/>
              <a:t>Click to add title</a:t>
            </a:r>
          </a:p>
        </p:txBody>
      </p:sp>
      <p:sp>
        <p:nvSpPr>
          <p:cNvPr id="44" name="Text Placeholder 14">
            <a:extLst>
              <a:ext uri="{FF2B5EF4-FFF2-40B4-BE49-F238E27FC236}">
                <a16:creationId xmlns:a16="http://schemas.microsoft.com/office/drawing/2014/main" id="{849CC034-065E-48F0-985D-B80C15200238}"/>
              </a:ext>
            </a:extLst>
          </p:cNvPr>
          <p:cNvSpPr>
            <a:spLocks noGrp="1"/>
          </p:cNvSpPr>
          <p:nvPr>
            <p:ph type="body" sz="quarter" idx="20" hasCustomPrompt="1"/>
          </p:nvPr>
        </p:nvSpPr>
        <p:spPr>
          <a:xfrm>
            <a:off x="8595609" y="4519311"/>
            <a:ext cx="2382386" cy="857935"/>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12" name="Footer Placeholder 15">
            <a:extLst>
              <a:ext uri="{FF2B5EF4-FFF2-40B4-BE49-F238E27FC236}">
                <a16:creationId xmlns:a16="http://schemas.microsoft.com/office/drawing/2014/main" id="{8035ED58-36EB-4147-BCAF-919ADD4DD583}"/>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3" name="Slide Number Placeholder 16">
            <a:extLst>
              <a:ext uri="{FF2B5EF4-FFF2-40B4-BE49-F238E27FC236}">
                <a16:creationId xmlns:a16="http://schemas.microsoft.com/office/drawing/2014/main" id="{7D46932B-0FD6-4226-B251-4B8154612142}"/>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4" name="Date Placeholder 14">
            <a:extLst>
              <a:ext uri="{FF2B5EF4-FFF2-40B4-BE49-F238E27FC236}">
                <a16:creationId xmlns:a16="http://schemas.microsoft.com/office/drawing/2014/main" id="{56763F7F-D8C0-4AC6-96D0-C445984C5CB1}"/>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a:t>May 21, 20xx</a:t>
            </a:r>
            <a:endParaRPr lang="en-US" cap="all" dirty="0"/>
          </a:p>
        </p:txBody>
      </p:sp>
    </p:spTree>
    <p:extLst>
      <p:ext uri="{BB962C8B-B14F-4D97-AF65-F5344CB8AC3E}">
        <p14:creationId xmlns:p14="http://schemas.microsoft.com/office/powerpoint/2010/main" val="738281532"/>
      </p:ext>
    </p:extLst>
  </p:cSld>
  <p:clrMapOvr>
    <a:masterClrMapping/>
  </p:clrMapOvr>
  <mc:AlternateContent xmlns:mc="http://schemas.openxmlformats.org/markup-compatibility/2006" xmlns:p14="http://schemas.microsoft.com/office/powerpoint/2010/main">
    <mc:Choice Requires="p14">
      <p:transition spd="slow" p14:dur="175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bout Us">
    <p:spTree>
      <p:nvGrpSpPr>
        <p:cNvPr id="1" name=""/>
        <p:cNvGrpSpPr/>
        <p:nvPr/>
      </p:nvGrpSpPr>
      <p:grpSpPr>
        <a:xfrm>
          <a:off x="0" y="0"/>
          <a:ext cx="0" cy="0"/>
          <a:chOff x="0" y="0"/>
          <a:chExt cx="0" cy="0"/>
        </a:xfrm>
      </p:grpSpPr>
      <p:pic>
        <p:nvPicPr>
          <p:cNvPr id="37" name="Graphic 36">
            <a:extLst>
              <a:ext uri="{FF2B5EF4-FFF2-40B4-BE49-F238E27FC236}">
                <a16:creationId xmlns:a16="http://schemas.microsoft.com/office/drawing/2014/main" id="{65AAE033-7EA4-4A87-A126-29FE42764512}"/>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31" name="Oval 30">
            <a:extLst>
              <a:ext uri="{FF2B5EF4-FFF2-40B4-BE49-F238E27FC236}">
                <a16:creationId xmlns:a16="http://schemas.microsoft.com/office/drawing/2014/main" id="{A5F6FE17-A48F-4A3E-8719-1DE83CD6B4C5}"/>
              </a:ext>
              <a:ext uri="{C183D7F6-B498-43B3-948B-1728B52AA6E4}">
                <adec:decorative xmlns:adec="http://schemas.microsoft.com/office/drawing/2017/decorative" val="1"/>
              </a:ext>
            </a:extLst>
          </p:cNvPr>
          <p:cNvSpPr/>
          <p:nvPr userDrawn="1"/>
        </p:nvSpPr>
        <p:spPr>
          <a:xfrm>
            <a:off x="7462048" y="1199853"/>
            <a:ext cx="3929901" cy="3929901"/>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FF73882-4B79-419D-89EE-4B7CED18D9E2}"/>
              </a:ext>
            </a:extLst>
          </p:cNvPr>
          <p:cNvSpPr>
            <a:spLocks noGrp="1"/>
          </p:cNvSpPr>
          <p:nvPr>
            <p:ph type="title" hasCustomPrompt="1"/>
          </p:nvPr>
        </p:nvSpPr>
        <p:spPr>
          <a:xfrm>
            <a:off x="1021623" y="2210810"/>
            <a:ext cx="4579970" cy="538038"/>
          </a:xfrm>
          <a:prstGeom prst="rect">
            <a:avLst/>
          </a:prstGeom>
        </p:spPr>
        <p:txBody>
          <a:bodyPr/>
          <a:lstStyle>
            <a:lvl1pPr>
              <a:defRPr sz="2800" cap="all" spc="400" baseline="0">
                <a:solidFill>
                  <a:schemeClr val="accent6"/>
                </a:solidFill>
              </a:defRPr>
            </a:lvl1pPr>
          </a:lstStyle>
          <a:p>
            <a:r>
              <a:rPr lang="en-US" dirty="0"/>
              <a:t>Click to add title</a:t>
            </a:r>
          </a:p>
        </p:txBody>
      </p:sp>
      <p:sp>
        <p:nvSpPr>
          <p:cNvPr id="26" name="Text Placeholder 25">
            <a:extLst>
              <a:ext uri="{FF2B5EF4-FFF2-40B4-BE49-F238E27FC236}">
                <a16:creationId xmlns:a16="http://schemas.microsoft.com/office/drawing/2014/main" id="{EF50E1F4-245D-4104-AFDB-25D35D7C5C07}"/>
              </a:ext>
            </a:extLst>
          </p:cNvPr>
          <p:cNvSpPr>
            <a:spLocks noGrp="1"/>
          </p:cNvSpPr>
          <p:nvPr>
            <p:ph type="body" sz="quarter" idx="12" hasCustomPrompt="1"/>
          </p:nvPr>
        </p:nvSpPr>
        <p:spPr>
          <a:xfrm>
            <a:off x="1034661" y="2747550"/>
            <a:ext cx="5309918" cy="2872039"/>
          </a:xfrm>
          <a:prstGeom prst="rect">
            <a:avLst/>
          </a:prstGeom>
        </p:spPr>
        <p:txBody>
          <a:bodyPr/>
          <a:lstStyle>
            <a:lvl1pPr marL="0" indent="0" algn="l">
              <a:lnSpc>
                <a:spcPct val="150000"/>
              </a:lnSpc>
              <a:spcBef>
                <a:spcPts val="0"/>
              </a:spcBef>
              <a:buNone/>
              <a:defRPr sz="1600">
                <a:solidFill>
                  <a:schemeClr val="bg1"/>
                </a:solidFill>
              </a:defRPr>
            </a:lvl1pPr>
          </a:lstStyle>
          <a:p>
            <a:pPr lvl="0"/>
            <a:r>
              <a:rPr lang="en-US" dirty="0"/>
              <a:t>Click to add text</a:t>
            </a:r>
          </a:p>
        </p:txBody>
      </p:sp>
      <p:sp>
        <p:nvSpPr>
          <p:cNvPr id="30" name="Picture Placeholder 29">
            <a:extLst>
              <a:ext uri="{FF2B5EF4-FFF2-40B4-BE49-F238E27FC236}">
                <a16:creationId xmlns:a16="http://schemas.microsoft.com/office/drawing/2014/main" id="{73A2FF74-415E-49BB-B2ED-E04C7B50BDE2}"/>
              </a:ext>
            </a:extLst>
          </p:cNvPr>
          <p:cNvSpPr>
            <a:spLocks noGrp="1"/>
          </p:cNvSpPr>
          <p:nvPr>
            <p:ph type="pic" sz="quarter" idx="13" hasCustomPrompt="1"/>
          </p:nvPr>
        </p:nvSpPr>
        <p:spPr>
          <a:xfrm>
            <a:off x="7663453" y="1433033"/>
            <a:ext cx="3527091" cy="3463540"/>
          </a:xfrm>
          <a:prstGeom prst="ellipse">
            <a:avLst/>
          </a:prstGeom>
        </p:spPr>
        <p:txBody>
          <a:bodyPr/>
          <a:lstStyle>
            <a:lvl1pPr marL="0" indent="0" algn="ctr">
              <a:buFont typeface="+mj-lt"/>
              <a:buNone/>
              <a:defRPr>
                <a:solidFill>
                  <a:schemeClr val="bg1"/>
                </a:solidFill>
              </a:defRPr>
            </a:lvl1pPr>
          </a:lstStyle>
          <a:p>
            <a:r>
              <a:rPr lang="en-US" dirty="0"/>
              <a:t>Click to add photo</a:t>
            </a:r>
          </a:p>
        </p:txBody>
      </p:sp>
      <p:sp>
        <p:nvSpPr>
          <p:cNvPr id="20" name="Footer Placeholder 15">
            <a:extLst>
              <a:ext uri="{FF2B5EF4-FFF2-40B4-BE49-F238E27FC236}">
                <a16:creationId xmlns:a16="http://schemas.microsoft.com/office/drawing/2014/main" id="{1847553A-14C8-45EB-88C7-05CE63B7E34D}"/>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dirty="0"/>
              <a:t>PRESENTATION TITLE</a:t>
            </a:r>
          </a:p>
        </p:txBody>
      </p:sp>
      <p:sp>
        <p:nvSpPr>
          <p:cNvPr id="21" name="Slide Number Placeholder 16">
            <a:extLst>
              <a:ext uri="{FF2B5EF4-FFF2-40B4-BE49-F238E27FC236}">
                <a16:creationId xmlns:a16="http://schemas.microsoft.com/office/drawing/2014/main" id="{E7FABA93-7D08-4CFE-B3A8-D44B1A0F3656}"/>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dirty="0"/>
          </a:p>
        </p:txBody>
      </p:sp>
      <p:sp>
        <p:nvSpPr>
          <p:cNvPr id="22" name="Date Placeholder 14">
            <a:extLst>
              <a:ext uri="{FF2B5EF4-FFF2-40B4-BE49-F238E27FC236}">
                <a16:creationId xmlns:a16="http://schemas.microsoft.com/office/drawing/2014/main" id="{FBD26C03-0B97-464A-A39C-A1F339DBAC8B}"/>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a:t>May 21, 20xx</a:t>
            </a:r>
            <a:endParaRPr lang="en-US" cap="all" dirty="0"/>
          </a:p>
        </p:txBody>
      </p:sp>
    </p:spTree>
    <p:extLst>
      <p:ext uri="{BB962C8B-B14F-4D97-AF65-F5344CB8AC3E}">
        <p14:creationId xmlns:p14="http://schemas.microsoft.com/office/powerpoint/2010/main" val="2260922238"/>
      </p:ext>
    </p:extLst>
  </p:cSld>
  <p:clrMapOvr>
    <a:masterClrMapping/>
  </p:clrMapOvr>
  <mc:AlternateContent xmlns:mc="http://schemas.openxmlformats.org/markup-compatibility/2006" xmlns:p14="http://schemas.microsoft.com/office/powerpoint/2010/main">
    <mc:Choice Requires="p14">
      <p:transition spd="slow" p14:dur="175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pic>
        <p:nvPicPr>
          <p:cNvPr id="19" name="Graphic 18">
            <a:extLst>
              <a:ext uri="{FF2B5EF4-FFF2-40B4-BE49-F238E27FC236}">
                <a16:creationId xmlns:a16="http://schemas.microsoft.com/office/drawing/2014/main" id="{03BA4599-9856-44E7-A2B6-2354614AF73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DA7B14DA-64F0-4FA7-9A51-F4DB18154D7E}"/>
              </a:ext>
            </a:extLst>
          </p:cNvPr>
          <p:cNvSpPr>
            <a:spLocks noGrp="1"/>
          </p:cNvSpPr>
          <p:nvPr>
            <p:ph type="title" hasCustomPrompt="1"/>
          </p:nvPr>
        </p:nvSpPr>
        <p:spPr>
          <a:xfrm>
            <a:off x="5679441" y="1259911"/>
            <a:ext cx="5124189" cy="492302"/>
          </a:xfrm>
          <a:prstGeom prst="rect">
            <a:avLst/>
          </a:prstGeom>
        </p:spPr>
        <p:txBody>
          <a:bodyPr/>
          <a:lstStyle>
            <a:lvl1pPr>
              <a:defRPr sz="2800" cap="all" spc="400" baseline="0">
                <a:solidFill>
                  <a:schemeClr val="accent6"/>
                </a:solidFill>
              </a:defRPr>
            </a:lvl1pPr>
          </a:lstStyle>
          <a:p>
            <a:r>
              <a:rPr lang="en-US" dirty="0"/>
              <a:t>Click to add title</a:t>
            </a:r>
          </a:p>
        </p:txBody>
      </p:sp>
      <p:sp>
        <p:nvSpPr>
          <p:cNvPr id="17" name="Text Placeholder 14">
            <a:extLst>
              <a:ext uri="{FF2B5EF4-FFF2-40B4-BE49-F238E27FC236}">
                <a16:creationId xmlns:a16="http://schemas.microsoft.com/office/drawing/2014/main" id="{DC4C8188-3DF6-4730-A43A-B789F03449DA}"/>
              </a:ext>
            </a:extLst>
          </p:cNvPr>
          <p:cNvSpPr>
            <a:spLocks noGrp="1"/>
          </p:cNvSpPr>
          <p:nvPr>
            <p:ph type="body" sz="quarter" idx="14" hasCustomPrompt="1"/>
          </p:nvPr>
        </p:nvSpPr>
        <p:spPr>
          <a:xfrm>
            <a:off x="5679441" y="1752212"/>
            <a:ext cx="4856479" cy="2413388"/>
          </a:xfrm>
          <a:prstGeom prst="rect">
            <a:avLst/>
          </a:prstGeom>
        </p:spPr>
        <p:txBody>
          <a:bodyPr/>
          <a:lstStyle>
            <a:lvl1pPr marL="0" indent="0">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13" name="Footer Placeholder 15">
            <a:extLst>
              <a:ext uri="{FF2B5EF4-FFF2-40B4-BE49-F238E27FC236}">
                <a16:creationId xmlns:a16="http://schemas.microsoft.com/office/drawing/2014/main" id="{E06D1BDE-6908-49BA-9900-53DFFF4B1E1B}"/>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4" name="Slide Number Placeholder 16">
            <a:extLst>
              <a:ext uri="{FF2B5EF4-FFF2-40B4-BE49-F238E27FC236}">
                <a16:creationId xmlns:a16="http://schemas.microsoft.com/office/drawing/2014/main" id="{1C3470F5-DE33-49A4-AE82-D8EA10A4FC5F}"/>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5" name="Date Placeholder 14">
            <a:extLst>
              <a:ext uri="{FF2B5EF4-FFF2-40B4-BE49-F238E27FC236}">
                <a16:creationId xmlns:a16="http://schemas.microsoft.com/office/drawing/2014/main" id="{63DCFC99-67D1-468A-8498-B3C1C90B4CF3}"/>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a:t>May 21, 20xx</a:t>
            </a:r>
            <a:endParaRPr lang="en-US" cap="all" dirty="0"/>
          </a:p>
        </p:txBody>
      </p:sp>
    </p:spTree>
    <p:extLst>
      <p:ext uri="{BB962C8B-B14F-4D97-AF65-F5344CB8AC3E}">
        <p14:creationId xmlns:p14="http://schemas.microsoft.com/office/powerpoint/2010/main" val="1834407786"/>
      </p:ext>
    </p:extLst>
  </p:cSld>
  <p:clrMapOvr>
    <a:masterClrMapping/>
  </p:clrMapOvr>
  <mc:AlternateContent xmlns:mc="http://schemas.openxmlformats.org/markup-compatibility/2006" xmlns:p14="http://schemas.microsoft.com/office/powerpoint/2010/main">
    <mc:Choice Requires="p14">
      <p:transition spd="slow" p14:dur="1750">
        <p14:reveal/>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FE551AED-617A-4A51-AA8F-586F3703B7F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C60DB23A-E569-444D-8607-FD404EECF3BA}"/>
              </a:ext>
            </a:extLst>
          </p:cNvPr>
          <p:cNvSpPr>
            <a:spLocks noGrp="1"/>
          </p:cNvSpPr>
          <p:nvPr>
            <p:ph type="title" hasCustomPrompt="1"/>
          </p:nvPr>
        </p:nvSpPr>
        <p:spPr>
          <a:xfrm>
            <a:off x="1026850" y="563671"/>
            <a:ext cx="4989629" cy="2387771"/>
          </a:xfrm>
          <a:prstGeom prst="rect">
            <a:avLst/>
          </a:prstGeom>
        </p:spPr>
        <p:txBody>
          <a:bodyPr anchor="b"/>
          <a:lstStyle>
            <a:lvl1pPr algn="ctr">
              <a:defRPr sz="4800" cap="all" spc="400" baseline="0">
                <a:solidFill>
                  <a:schemeClr val="accent6"/>
                </a:solidFill>
              </a:defRPr>
            </a:lvl1pPr>
          </a:lstStyle>
          <a:p>
            <a:r>
              <a:rPr lang="en-US" dirty="0"/>
              <a:t>Click to add title</a:t>
            </a:r>
          </a:p>
        </p:txBody>
      </p:sp>
      <p:sp>
        <p:nvSpPr>
          <p:cNvPr id="10" name="Text Placeholder 13">
            <a:extLst>
              <a:ext uri="{FF2B5EF4-FFF2-40B4-BE49-F238E27FC236}">
                <a16:creationId xmlns:a16="http://schemas.microsoft.com/office/drawing/2014/main" id="{72B0D3D1-FC7B-43D5-B514-082D63A90ED1}"/>
              </a:ext>
            </a:extLst>
          </p:cNvPr>
          <p:cNvSpPr>
            <a:spLocks noGrp="1"/>
          </p:cNvSpPr>
          <p:nvPr>
            <p:ph type="body" sz="quarter" idx="12" hasCustomPrompt="1"/>
          </p:nvPr>
        </p:nvSpPr>
        <p:spPr>
          <a:xfrm>
            <a:off x="1026852" y="3531676"/>
            <a:ext cx="4989628" cy="1756576"/>
          </a:xfrm>
          <a:prstGeom prst="rect">
            <a:avLst/>
          </a:prstGeom>
        </p:spPr>
        <p:txBody>
          <a:bodyPr>
            <a:normAutofit/>
          </a:bodyPr>
          <a:lstStyle>
            <a:lvl1pPr marL="0" indent="0" algn="ctr">
              <a:lnSpc>
                <a:spcPct val="150000"/>
              </a:lnSpc>
              <a:spcBef>
                <a:spcPts val="0"/>
              </a:spcBef>
              <a:buNone/>
              <a:defRPr sz="1800" i="0">
                <a:solidFill>
                  <a:schemeClr val="bg1"/>
                </a:solidFill>
              </a:defRPr>
            </a:lvl1pPr>
          </a:lstStyle>
          <a:p>
            <a:pPr lvl="0"/>
            <a:r>
              <a:rPr lang="en-US" dirty="0"/>
              <a:t>Click to add subtitle</a:t>
            </a:r>
          </a:p>
        </p:txBody>
      </p:sp>
      <p:sp>
        <p:nvSpPr>
          <p:cNvPr id="12" name="Footer Placeholder 15">
            <a:extLst>
              <a:ext uri="{FF2B5EF4-FFF2-40B4-BE49-F238E27FC236}">
                <a16:creationId xmlns:a16="http://schemas.microsoft.com/office/drawing/2014/main" id="{CC2E4653-FDDE-4AC5-A23D-4269479ADCAE}"/>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dirty="0"/>
              <a:t>PRESENTATION TITLE</a:t>
            </a:r>
          </a:p>
        </p:txBody>
      </p:sp>
      <p:sp>
        <p:nvSpPr>
          <p:cNvPr id="13" name="Slide Number Placeholder 16">
            <a:extLst>
              <a:ext uri="{FF2B5EF4-FFF2-40B4-BE49-F238E27FC236}">
                <a16:creationId xmlns:a16="http://schemas.microsoft.com/office/drawing/2014/main" id="{C3F5CE00-2FB1-4930-8D2C-DB4DFDB2FD40}"/>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dirty="0"/>
          </a:p>
        </p:txBody>
      </p:sp>
      <p:sp>
        <p:nvSpPr>
          <p:cNvPr id="14" name="Date Placeholder 14">
            <a:extLst>
              <a:ext uri="{FF2B5EF4-FFF2-40B4-BE49-F238E27FC236}">
                <a16:creationId xmlns:a16="http://schemas.microsoft.com/office/drawing/2014/main" id="{2CEBC169-C2E2-4153-8A08-6B982C0D542B}"/>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a:t>May 21, 20xx</a:t>
            </a:r>
            <a:endParaRPr lang="en-US" cap="all" dirty="0"/>
          </a:p>
        </p:txBody>
      </p:sp>
    </p:spTree>
    <p:extLst>
      <p:ext uri="{BB962C8B-B14F-4D97-AF65-F5344CB8AC3E}">
        <p14:creationId xmlns:p14="http://schemas.microsoft.com/office/powerpoint/2010/main" val="798880244"/>
      </p:ext>
    </p:extLst>
  </p:cSld>
  <p:clrMapOvr>
    <a:masterClrMapping/>
  </p:clrMapOvr>
  <mc:AlternateContent xmlns:mc="http://schemas.openxmlformats.org/markup-compatibility/2006" xmlns:p14="http://schemas.microsoft.com/office/powerpoint/2010/main">
    <mc:Choice Requires="p14">
      <p:transition spd="slow" p14:dur="1750">
        <p14:reveal/>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EC80EFA4-265B-48D2-AE72-8585EEED648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3" name="Title 2">
            <a:extLst>
              <a:ext uri="{FF2B5EF4-FFF2-40B4-BE49-F238E27FC236}">
                <a16:creationId xmlns:a16="http://schemas.microsoft.com/office/drawing/2014/main" id="{9C648289-A550-4F4F-96C8-3D82FCE94245}"/>
              </a:ext>
            </a:extLst>
          </p:cNvPr>
          <p:cNvSpPr>
            <a:spLocks noGrp="1"/>
          </p:cNvSpPr>
          <p:nvPr>
            <p:ph type="title" hasCustomPrompt="1"/>
          </p:nvPr>
        </p:nvSpPr>
        <p:spPr>
          <a:xfrm>
            <a:off x="4187069" y="695093"/>
            <a:ext cx="4919354" cy="667498"/>
          </a:xfrm>
          <a:prstGeom prst="rect">
            <a:avLst/>
          </a:prstGeom>
        </p:spPr>
        <p:txBody>
          <a:bodyPr/>
          <a:lstStyle>
            <a:lvl1pPr>
              <a:defRPr sz="2800" cap="all" spc="400" baseline="0">
                <a:solidFill>
                  <a:schemeClr val="bg1"/>
                </a:solidFill>
              </a:defRPr>
            </a:lvl1pPr>
          </a:lstStyle>
          <a:p>
            <a:r>
              <a:rPr lang="en-US" dirty="0"/>
              <a:t>Click to add title</a:t>
            </a:r>
          </a:p>
        </p:txBody>
      </p:sp>
      <p:sp>
        <p:nvSpPr>
          <p:cNvPr id="26" name="Text Placeholder 14">
            <a:extLst>
              <a:ext uri="{FF2B5EF4-FFF2-40B4-BE49-F238E27FC236}">
                <a16:creationId xmlns:a16="http://schemas.microsoft.com/office/drawing/2014/main" id="{33EEFC4F-DE64-450E-9DD5-65D08E123C22}"/>
              </a:ext>
            </a:extLst>
          </p:cNvPr>
          <p:cNvSpPr>
            <a:spLocks noGrp="1"/>
          </p:cNvSpPr>
          <p:nvPr>
            <p:ph type="body" sz="quarter" idx="22" hasCustomPrompt="1"/>
          </p:nvPr>
        </p:nvSpPr>
        <p:spPr>
          <a:xfrm>
            <a:off x="4199594" y="1873815"/>
            <a:ext cx="2556579" cy="365125"/>
          </a:xfrm>
          <a:prstGeom prst="rect">
            <a:avLst/>
          </a:prstGeom>
        </p:spPr>
        <p:txBody>
          <a:bodyPr/>
          <a:lstStyle>
            <a:lvl1pPr marL="0" indent="0">
              <a:buNone/>
              <a:defRPr sz="1600" cap="none" spc="200" baseline="0">
                <a:solidFill>
                  <a:schemeClr val="accent6"/>
                </a:solidFill>
                <a:latin typeface="+mj-lt"/>
              </a:defRPr>
            </a:lvl1pPr>
          </a:lstStyle>
          <a:p>
            <a:pPr lvl="0"/>
            <a:r>
              <a:rPr lang="en-US" dirty="0"/>
              <a:t>Click to add title</a:t>
            </a:r>
          </a:p>
        </p:txBody>
      </p:sp>
      <p:sp>
        <p:nvSpPr>
          <p:cNvPr id="18" name="Text Placeholder 14">
            <a:extLst>
              <a:ext uri="{FF2B5EF4-FFF2-40B4-BE49-F238E27FC236}">
                <a16:creationId xmlns:a16="http://schemas.microsoft.com/office/drawing/2014/main" id="{38C58F5B-7BA2-42E8-B66A-4561678ADDC4}"/>
              </a:ext>
            </a:extLst>
          </p:cNvPr>
          <p:cNvSpPr>
            <a:spLocks noGrp="1"/>
          </p:cNvSpPr>
          <p:nvPr>
            <p:ph type="body" sz="quarter" idx="15" hasCustomPrompt="1"/>
          </p:nvPr>
        </p:nvSpPr>
        <p:spPr>
          <a:xfrm>
            <a:off x="4199595" y="2178444"/>
            <a:ext cx="2556579" cy="1328236"/>
          </a:xfrm>
          <a:prstGeom prst="rect">
            <a:avLst/>
          </a:prstGeom>
        </p:spPr>
        <p:txBody>
          <a:bodyPr/>
          <a:lstStyle>
            <a:lvl1pPr marL="0" indent="0">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15" name="Text Placeholder 14">
            <a:extLst>
              <a:ext uri="{FF2B5EF4-FFF2-40B4-BE49-F238E27FC236}">
                <a16:creationId xmlns:a16="http://schemas.microsoft.com/office/drawing/2014/main" id="{66743AAE-DD8A-4954-B033-100DF6D97554}"/>
              </a:ext>
            </a:extLst>
          </p:cNvPr>
          <p:cNvSpPr>
            <a:spLocks noGrp="1"/>
          </p:cNvSpPr>
          <p:nvPr>
            <p:ph type="body" sz="quarter" idx="12" hasCustomPrompt="1"/>
          </p:nvPr>
        </p:nvSpPr>
        <p:spPr>
          <a:xfrm>
            <a:off x="7538997" y="1873815"/>
            <a:ext cx="2556578" cy="365125"/>
          </a:xfrm>
          <a:prstGeom prst="rect">
            <a:avLst/>
          </a:prstGeom>
        </p:spPr>
        <p:txBody>
          <a:bodyPr/>
          <a:lstStyle>
            <a:lvl1pPr marL="0" indent="0">
              <a:buNone/>
              <a:defRPr sz="1600" cap="none" spc="200" baseline="0">
                <a:solidFill>
                  <a:schemeClr val="accent6"/>
                </a:solidFill>
                <a:latin typeface="+mj-lt"/>
              </a:defRPr>
            </a:lvl1pPr>
          </a:lstStyle>
          <a:p>
            <a:pPr lvl="0"/>
            <a:r>
              <a:rPr lang="en-US" dirty="0"/>
              <a:t>Click to add title</a:t>
            </a:r>
          </a:p>
        </p:txBody>
      </p:sp>
      <p:sp>
        <p:nvSpPr>
          <p:cNvPr id="16" name="Text Placeholder 14">
            <a:extLst>
              <a:ext uri="{FF2B5EF4-FFF2-40B4-BE49-F238E27FC236}">
                <a16:creationId xmlns:a16="http://schemas.microsoft.com/office/drawing/2014/main" id="{B7B5D3C5-66A2-486B-9B1D-A7075D150C27}"/>
              </a:ext>
            </a:extLst>
          </p:cNvPr>
          <p:cNvSpPr>
            <a:spLocks noGrp="1"/>
          </p:cNvSpPr>
          <p:nvPr>
            <p:ph type="body" sz="quarter" idx="13" hasCustomPrompt="1"/>
          </p:nvPr>
        </p:nvSpPr>
        <p:spPr>
          <a:xfrm>
            <a:off x="7538997" y="2178444"/>
            <a:ext cx="2556578" cy="1291081"/>
          </a:xfrm>
          <a:prstGeom prst="rect">
            <a:avLst/>
          </a:prstGeom>
        </p:spPr>
        <p:txBody>
          <a:bodyPr/>
          <a:lstStyle>
            <a:lvl1pPr marL="0" indent="0">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30" name="Text Placeholder 14">
            <a:extLst>
              <a:ext uri="{FF2B5EF4-FFF2-40B4-BE49-F238E27FC236}">
                <a16:creationId xmlns:a16="http://schemas.microsoft.com/office/drawing/2014/main" id="{AD063EDB-47FD-44F8-9344-12CBC2AE0B77}"/>
              </a:ext>
            </a:extLst>
          </p:cNvPr>
          <p:cNvSpPr>
            <a:spLocks noGrp="1"/>
          </p:cNvSpPr>
          <p:nvPr>
            <p:ph type="body" sz="quarter" idx="24" hasCustomPrompt="1"/>
          </p:nvPr>
        </p:nvSpPr>
        <p:spPr>
          <a:xfrm>
            <a:off x="4199595" y="4071261"/>
            <a:ext cx="2556577" cy="365125"/>
          </a:xfrm>
          <a:prstGeom prst="rect">
            <a:avLst/>
          </a:prstGeom>
        </p:spPr>
        <p:txBody>
          <a:bodyPr/>
          <a:lstStyle>
            <a:lvl1pPr marL="0" indent="0">
              <a:buNone/>
              <a:defRPr sz="1600" cap="none" spc="200" baseline="0">
                <a:solidFill>
                  <a:schemeClr val="accent6"/>
                </a:solidFill>
                <a:latin typeface="+mj-lt"/>
              </a:defRPr>
            </a:lvl1pPr>
          </a:lstStyle>
          <a:p>
            <a:pPr lvl="0"/>
            <a:r>
              <a:rPr lang="en-US" dirty="0"/>
              <a:t>Click to add title</a:t>
            </a:r>
          </a:p>
        </p:txBody>
      </p:sp>
      <p:sp>
        <p:nvSpPr>
          <p:cNvPr id="22" name="Text Placeholder 14">
            <a:extLst>
              <a:ext uri="{FF2B5EF4-FFF2-40B4-BE49-F238E27FC236}">
                <a16:creationId xmlns:a16="http://schemas.microsoft.com/office/drawing/2014/main" id="{94586DE3-CDE9-4337-A49D-C1031595E36F}"/>
              </a:ext>
            </a:extLst>
          </p:cNvPr>
          <p:cNvSpPr>
            <a:spLocks noGrp="1"/>
          </p:cNvSpPr>
          <p:nvPr>
            <p:ph type="body" sz="quarter" idx="19" hasCustomPrompt="1"/>
          </p:nvPr>
        </p:nvSpPr>
        <p:spPr>
          <a:xfrm>
            <a:off x="4199596" y="4383943"/>
            <a:ext cx="2556577" cy="1328236"/>
          </a:xfrm>
          <a:prstGeom prst="rect">
            <a:avLst/>
          </a:prstGeom>
        </p:spPr>
        <p:txBody>
          <a:bodyPr/>
          <a:lstStyle>
            <a:lvl1pPr marL="0" indent="0">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29" name="Text Placeholder 14">
            <a:extLst>
              <a:ext uri="{FF2B5EF4-FFF2-40B4-BE49-F238E27FC236}">
                <a16:creationId xmlns:a16="http://schemas.microsoft.com/office/drawing/2014/main" id="{64F0745D-06FC-4840-B9DF-3176DEDA6F67}"/>
              </a:ext>
            </a:extLst>
          </p:cNvPr>
          <p:cNvSpPr>
            <a:spLocks noGrp="1"/>
          </p:cNvSpPr>
          <p:nvPr>
            <p:ph type="body" sz="quarter" idx="23" hasCustomPrompt="1"/>
          </p:nvPr>
        </p:nvSpPr>
        <p:spPr>
          <a:xfrm>
            <a:off x="7538997" y="4071261"/>
            <a:ext cx="2556578" cy="365125"/>
          </a:xfrm>
          <a:prstGeom prst="rect">
            <a:avLst/>
          </a:prstGeom>
        </p:spPr>
        <p:txBody>
          <a:bodyPr/>
          <a:lstStyle>
            <a:lvl1pPr marL="0" indent="0">
              <a:buNone/>
              <a:defRPr sz="1600" cap="none" spc="200" baseline="0">
                <a:solidFill>
                  <a:schemeClr val="accent6"/>
                </a:solidFill>
                <a:latin typeface="+mj-lt"/>
              </a:defRPr>
            </a:lvl1pPr>
          </a:lstStyle>
          <a:p>
            <a:pPr lvl="0"/>
            <a:r>
              <a:rPr lang="en-US" dirty="0"/>
              <a:t>Click to add title</a:t>
            </a:r>
          </a:p>
        </p:txBody>
      </p:sp>
      <p:sp>
        <p:nvSpPr>
          <p:cNvPr id="20" name="Text Placeholder 14">
            <a:extLst>
              <a:ext uri="{FF2B5EF4-FFF2-40B4-BE49-F238E27FC236}">
                <a16:creationId xmlns:a16="http://schemas.microsoft.com/office/drawing/2014/main" id="{F29A1EC1-1F01-46ED-BF67-15FE9E12068C}"/>
              </a:ext>
            </a:extLst>
          </p:cNvPr>
          <p:cNvSpPr>
            <a:spLocks noGrp="1"/>
          </p:cNvSpPr>
          <p:nvPr>
            <p:ph type="body" sz="quarter" idx="17" hasCustomPrompt="1"/>
          </p:nvPr>
        </p:nvSpPr>
        <p:spPr>
          <a:xfrm>
            <a:off x="7538997" y="4375890"/>
            <a:ext cx="2556578" cy="1291081"/>
          </a:xfrm>
          <a:prstGeom prst="rect">
            <a:avLst/>
          </a:prstGeom>
        </p:spPr>
        <p:txBody>
          <a:bodyPr/>
          <a:lstStyle>
            <a:lvl1pPr marL="0" indent="0">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41" name="Footer Placeholder 15">
            <a:extLst>
              <a:ext uri="{FF2B5EF4-FFF2-40B4-BE49-F238E27FC236}">
                <a16:creationId xmlns:a16="http://schemas.microsoft.com/office/drawing/2014/main" id="{B2A74AF7-DFFE-4795-8CF0-8C90F6C3E5D7}"/>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42" name="Slide Number Placeholder 16">
            <a:extLst>
              <a:ext uri="{FF2B5EF4-FFF2-40B4-BE49-F238E27FC236}">
                <a16:creationId xmlns:a16="http://schemas.microsoft.com/office/drawing/2014/main" id="{13F4D90B-645E-4CFF-8AA0-91C269845FBC}"/>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43" name="Date Placeholder 14">
            <a:extLst>
              <a:ext uri="{FF2B5EF4-FFF2-40B4-BE49-F238E27FC236}">
                <a16:creationId xmlns:a16="http://schemas.microsoft.com/office/drawing/2014/main" id="{21EA3114-5B31-47ED-9AB6-EE59E580379D}"/>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a:t>May 21, 20xx</a:t>
            </a:r>
            <a:endParaRPr lang="en-US" cap="all" dirty="0"/>
          </a:p>
        </p:txBody>
      </p:sp>
    </p:spTree>
    <p:extLst>
      <p:ext uri="{BB962C8B-B14F-4D97-AF65-F5344CB8AC3E}">
        <p14:creationId xmlns:p14="http://schemas.microsoft.com/office/powerpoint/2010/main" val="2074144488"/>
      </p:ext>
    </p:extLst>
  </p:cSld>
  <p:clrMapOvr>
    <a:masterClrMapping/>
  </p:clrMapOvr>
  <mc:AlternateContent xmlns:mc="http://schemas.openxmlformats.org/markup-compatibility/2006" xmlns:p14="http://schemas.microsoft.com/office/powerpoint/2010/main">
    <mc:Choice Requires="p14">
      <p:transition spd="slow" p14:dur="1750">
        <p14:reveal/>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olution">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86D81B66-9FC1-4E48-808B-98B1726D470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11" name="Title 10">
            <a:extLst>
              <a:ext uri="{FF2B5EF4-FFF2-40B4-BE49-F238E27FC236}">
                <a16:creationId xmlns:a16="http://schemas.microsoft.com/office/drawing/2014/main" id="{747F51C0-908A-420C-B5BC-5685D0E95231}"/>
              </a:ext>
            </a:extLst>
          </p:cNvPr>
          <p:cNvSpPr>
            <a:spLocks noGrp="1"/>
          </p:cNvSpPr>
          <p:nvPr>
            <p:ph type="title" hasCustomPrompt="1"/>
          </p:nvPr>
        </p:nvSpPr>
        <p:spPr>
          <a:xfrm>
            <a:off x="3509716" y="1823625"/>
            <a:ext cx="4719884" cy="580030"/>
          </a:xfrm>
          <a:prstGeom prst="rect">
            <a:avLst/>
          </a:prstGeom>
        </p:spPr>
        <p:txBody>
          <a:bodyPr/>
          <a:lstStyle>
            <a:lvl1pPr algn="ctr">
              <a:defRPr sz="2800" cap="all" spc="400" baseline="0">
                <a:solidFill>
                  <a:schemeClr val="bg1"/>
                </a:solidFill>
              </a:defRPr>
            </a:lvl1pPr>
          </a:lstStyle>
          <a:p>
            <a:r>
              <a:rPr lang="en-US" dirty="0"/>
              <a:t>Click to add title</a:t>
            </a:r>
          </a:p>
        </p:txBody>
      </p:sp>
      <p:sp>
        <p:nvSpPr>
          <p:cNvPr id="26" name="Text Placeholder 14">
            <a:extLst>
              <a:ext uri="{FF2B5EF4-FFF2-40B4-BE49-F238E27FC236}">
                <a16:creationId xmlns:a16="http://schemas.microsoft.com/office/drawing/2014/main" id="{4F835D01-B0D4-49D8-B947-C2062305C5C5}"/>
              </a:ext>
            </a:extLst>
          </p:cNvPr>
          <p:cNvSpPr>
            <a:spLocks noGrp="1"/>
          </p:cNvSpPr>
          <p:nvPr>
            <p:ph type="body" sz="quarter" idx="12" hasCustomPrompt="1"/>
          </p:nvPr>
        </p:nvSpPr>
        <p:spPr>
          <a:xfrm>
            <a:off x="379005" y="4230943"/>
            <a:ext cx="2640803"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27" name="Text Placeholder 14">
            <a:extLst>
              <a:ext uri="{FF2B5EF4-FFF2-40B4-BE49-F238E27FC236}">
                <a16:creationId xmlns:a16="http://schemas.microsoft.com/office/drawing/2014/main" id="{0B4ACDBA-7606-44B8-B1E1-C4750F89525F}"/>
              </a:ext>
            </a:extLst>
          </p:cNvPr>
          <p:cNvSpPr>
            <a:spLocks noGrp="1"/>
          </p:cNvSpPr>
          <p:nvPr>
            <p:ph type="body" sz="quarter" idx="13" hasCustomPrompt="1"/>
          </p:nvPr>
        </p:nvSpPr>
        <p:spPr>
          <a:xfrm>
            <a:off x="379005" y="4546458"/>
            <a:ext cx="2640803" cy="1616414"/>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32" name="Text Placeholder 14">
            <a:extLst>
              <a:ext uri="{FF2B5EF4-FFF2-40B4-BE49-F238E27FC236}">
                <a16:creationId xmlns:a16="http://schemas.microsoft.com/office/drawing/2014/main" id="{D24600D7-8A94-406B-9274-351140BE27DC}"/>
              </a:ext>
            </a:extLst>
          </p:cNvPr>
          <p:cNvSpPr>
            <a:spLocks noGrp="1"/>
          </p:cNvSpPr>
          <p:nvPr>
            <p:ph type="body" sz="quarter" idx="22" hasCustomPrompt="1"/>
          </p:nvPr>
        </p:nvSpPr>
        <p:spPr>
          <a:xfrm>
            <a:off x="3237502" y="4234631"/>
            <a:ext cx="2640803"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28" name="Text Placeholder 14">
            <a:extLst>
              <a:ext uri="{FF2B5EF4-FFF2-40B4-BE49-F238E27FC236}">
                <a16:creationId xmlns:a16="http://schemas.microsoft.com/office/drawing/2014/main" id="{5FE6844F-9BC3-4E56-82B1-0B53BE292BA0}"/>
              </a:ext>
            </a:extLst>
          </p:cNvPr>
          <p:cNvSpPr>
            <a:spLocks noGrp="1"/>
          </p:cNvSpPr>
          <p:nvPr>
            <p:ph type="body" sz="quarter" idx="15" hasCustomPrompt="1"/>
          </p:nvPr>
        </p:nvSpPr>
        <p:spPr>
          <a:xfrm>
            <a:off x="3237503" y="4550146"/>
            <a:ext cx="2640803" cy="1616414"/>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33" name="Text Placeholder 14">
            <a:extLst>
              <a:ext uri="{FF2B5EF4-FFF2-40B4-BE49-F238E27FC236}">
                <a16:creationId xmlns:a16="http://schemas.microsoft.com/office/drawing/2014/main" id="{105C7AE2-E0F2-4EA9-B804-774B125FB0DF}"/>
              </a:ext>
            </a:extLst>
          </p:cNvPr>
          <p:cNvSpPr>
            <a:spLocks noGrp="1"/>
          </p:cNvSpPr>
          <p:nvPr>
            <p:ph type="body" sz="quarter" idx="23" hasCustomPrompt="1"/>
          </p:nvPr>
        </p:nvSpPr>
        <p:spPr>
          <a:xfrm>
            <a:off x="6096000" y="4218499"/>
            <a:ext cx="2640803"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29" name="Text Placeholder 14">
            <a:extLst>
              <a:ext uri="{FF2B5EF4-FFF2-40B4-BE49-F238E27FC236}">
                <a16:creationId xmlns:a16="http://schemas.microsoft.com/office/drawing/2014/main" id="{4B70930A-D98B-43B3-BC32-B48D9D7F06B3}"/>
              </a:ext>
            </a:extLst>
          </p:cNvPr>
          <p:cNvSpPr>
            <a:spLocks noGrp="1"/>
          </p:cNvSpPr>
          <p:nvPr>
            <p:ph type="body" sz="quarter" idx="17" hasCustomPrompt="1"/>
          </p:nvPr>
        </p:nvSpPr>
        <p:spPr>
          <a:xfrm>
            <a:off x="6096000" y="4534014"/>
            <a:ext cx="2640803" cy="1616414"/>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34" name="Text Placeholder 14">
            <a:extLst>
              <a:ext uri="{FF2B5EF4-FFF2-40B4-BE49-F238E27FC236}">
                <a16:creationId xmlns:a16="http://schemas.microsoft.com/office/drawing/2014/main" id="{500DE4BC-2A21-4C62-8F5C-AFE1D0AEDFBE}"/>
              </a:ext>
            </a:extLst>
          </p:cNvPr>
          <p:cNvSpPr>
            <a:spLocks noGrp="1"/>
          </p:cNvSpPr>
          <p:nvPr>
            <p:ph type="body" sz="quarter" idx="24" hasCustomPrompt="1"/>
          </p:nvPr>
        </p:nvSpPr>
        <p:spPr>
          <a:xfrm>
            <a:off x="8946967" y="4218499"/>
            <a:ext cx="2640803"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30" name="Text Placeholder 14">
            <a:extLst>
              <a:ext uri="{FF2B5EF4-FFF2-40B4-BE49-F238E27FC236}">
                <a16:creationId xmlns:a16="http://schemas.microsoft.com/office/drawing/2014/main" id="{0EEFD44C-4B64-4246-BC04-76812ED5E09E}"/>
              </a:ext>
            </a:extLst>
          </p:cNvPr>
          <p:cNvSpPr>
            <a:spLocks noGrp="1"/>
          </p:cNvSpPr>
          <p:nvPr>
            <p:ph type="body" sz="quarter" idx="19" hasCustomPrompt="1"/>
          </p:nvPr>
        </p:nvSpPr>
        <p:spPr>
          <a:xfrm>
            <a:off x="8946967" y="4534014"/>
            <a:ext cx="2640803" cy="1616414"/>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20" name="Footer Placeholder 15">
            <a:extLst>
              <a:ext uri="{FF2B5EF4-FFF2-40B4-BE49-F238E27FC236}">
                <a16:creationId xmlns:a16="http://schemas.microsoft.com/office/drawing/2014/main" id="{AB492A3E-766F-42FE-A5F7-88807B595947}"/>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21" name="Slide Number Placeholder 16">
            <a:extLst>
              <a:ext uri="{FF2B5EF4-FFF2-40B4-BE49-F238E27FC236}">
                <a16:creationId xmlns:a16="http://schemas.microsoft.com/office/drawing/2014/main" id="{784AE79C-95F2-4A84-B62A-95B076FB0218}"/>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22" name="Date Placeholder 14">
            <a:extLst>
              <a:ext uri="{FF2B5EF4-FFF2-40B4-BE49-F238E27FC236}">
                <a16:creationId xmlns:a16="http://schemas.microsoft.com/office/drawing/2014/main" id="{1C2E5CE3-E252-4255-BF5E-8B4F1F3A1635}"/>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a:t>May 21, 20xx</a:t>
            </a:r>
            <a:endParaRPr lang="en-US" cap="all" dirty="0"/>
          </a:p>
        </p:txBody>
      </p:sp>
      <p:sp>
        <p:nvSpPr>
          <p:cNvPr id="14" name="Picture Placeholder 13">
            <a:extLst>
              <a:ext uri="{FF2B5EF4-FFF2-40B4-BE49-F238E27FC236}">
                <a16:creationId xmlns:a16="http://schemas.microsoft.com/office/drawing/2014/main" id="{45E5C588-A831-4EB3-BFDF-78002F7D5507}"/>
              </a:ext>
            </a:extLst>
          </p:cNvPr>
          <p:cNvSpPr>
            <a:spLocks noGrp="1"/>
          </p:cNvSpPr>
          <p:nvPr>
            <p:ph type="pic" sz="quarter" idx="25"/>
          </p:nvPr>
        </p:nvSpPr>
        <p:spPr>
          <a:xfrm>
            <a:off x="1408479" y="3330145"/>
            <a:ext cx="603504" cy="603504"/>
          </a:xfrm>
          <a:prstGeom prst="rect">
            <a:avLst/>
          </a:prstGeom>
        </p:spPr>
        <p:txBody>
          <a:bodyPr/>
          <a:lstStyle>
            <a:lvl1pPr marL="0" indent="0">
              <a:buNone/>
              <a:defRPr sz="1000">
                <a:solidFill>
                  <a:schemeClr val="bg1"/>
                </a:solidFill>
              </a:defRPr>
            </a:lvl1pPr>
          </a:lstStyle>
          <a:p>
            <a:endParaRPr lang="en-US" dirty="0"/>
          </a:p>
        </p:txBody>
      </p:sp>
      <p:sp>
        <p:nvSpPr>
          <p:cNvPr id="36" name="Picture Placeholder 13">
            <a:extLst>
              <a:ext uri="{FF2B5EF4-FFF2-40B4-BE49-F238E27FC236}">
                <a16:creationId xmlns:a16="http://schemas.microsoft.com/office/drawing/2014/main" id="{AD31BE3F-B09E-4BCC-947F-3D4DB153E354}"/>
              </a:ext>
            </a:extLst>
          </p:cNvPr>
          <p:cNvSpPr>
            <a:spLocks noGrp="1"/>
          </p:cNvSpPr>
          <p:nvPr>
            <p:ph type="pic" sz="quarter" idx="26"/>
          </p:nvPr>
        </p:nvSpPr>
        <p:spPr>
          <a:xfrm>
            <a:off x="4266976" y="3330145"/>
            <a:ext cx="603504" cy="603504"/>
          </a:xfrm>
          <a:prstGeom prst="rect">
            <a:avLst/>
          </a:prstGeom>
        </p:spPr>
        <p:txBody>
          <a:bodyPr/>
          <a:lstStyle>
            <a:lvl1pPr marL="0" indent="0">
              <a:buNone/>
              <a:defRPr sz="1000">
                <a:solidFill>
                  <a:schemeClr val="bg1"/>
                </a:solidFill>
              </a:defRPr>
            </a:lvl1pPr>
          </a:lstStyle>
          <a:p>
            <a:endParaRPr lang="en-US" dirty="0"/>
          </a:p>
        </p:txBody>
      </p:sp>
      <p:sp>
        <p:nvSpPr>
          <p:cNvPr id="37" name="Picture Placeholder 13">
            <a:extLst>
              <a:ext uri="{FF2B5EF4-FFF2-40B4-BE49-F238E27FC236}">
                <a16:creationId xmlns:a16="http://schemas.microsoft.com/office/drawing/2014/main" id="{0BF7BBBD-C42C-408E-8F10-7B1BF3C53EF0}"/>
              </a:ext>
            </a:extLst>
          </p:cNvPr>
          <p:cNvSpPr>
            <a:spLocks noGrp="1"/>
          </p:cNvSpPr>
          <p:nvPr>
            <p:ph type="pic" sz="quarter" idx="27"/>
          </p:nvPr>
        </p:nvSpPr>
        <p:spPr>
          <a:xfrm>
            <a:off x="9972085" y="3330145"/>
            <a:ext cx="603504" cy="603504"/>
          </a:xfrm>
          <a:prstGeom prst="rect">
            <a:avLst/>
          </a:prstGeom>
        </p:spPr>
        <p:txBody>
          <a:bodyPr/>
          <a:lstStyle>
            <a:lvl1pPr marL="0" indent="0">
              <a:buNone/>
              <a:defRPr sz="1000">
                <a:solidFill>
                  <a:schemeClr val="bg1"/>
                </a:solidFill>
              </a:defRPr>
            </a:lvl1pPr>
          </a:lstStyle>
          <a:p>
            <a:endParaRPr lang="en-US" dirty="0"/>
          </a:p>
        </p:txBody>
      </p:sp>
      <p:sp>
        <p:nvSpPr>
          <p:cNvPr id="38" name="Picture Placeholder 13">
            <a:extLst>
              <a:ext uri="{FF2B5EF4-FFF2-40B4-BE49-F238E27FC236}">
                <a16:creationId xmlns:a16="http://schemas.microsoft.com/office/drawing/2014/main" id="{74FF5159-7129-4F52-B5B7-13F2D04EAD34}"/>
              </a:ext>
            </a:extLst>
          </p:cNvPr>
          <p:cNvSpPr>
            <a:spLocks noGrp="1"/>
          </p:cNvSpPr>
          <p:nvPr>
            <p:ph type="pic" sz="quarter" idx="28"/>
          </p:nvPr>
        </p:nvSpPr>
        <p:spPr>
          <a:xfrm>
            <a:off x="7109232" y="3330145"/>
            <a:ext cx="603504" cy="603504"/>
          </a:xfrm>
          <a:prstGeom prst="rect">
            <a:avLst/>
          </a:prstGeom>
        </p:spPr>
        <p:txBody>
          <a:bodyPr/>
          <a:lstStyle>
            <a:lvl1pPr marL="0" indent="0">
              <a:buNone/>
              <a:defRPr sz="1000">
                <a:solidFill>
                  <a:schemeClr val="bg1"/>
                </a:solidFill>
              </a:defRPr>
            </a:lvl1pPr>
          </a:lstStyle>
          <a:p>
            <a:endParaRPr lang="en-US" dirty="0"/>
          </a:p>
        </p:txBody>
      </p:sp>
    </p:spTree>
    <p:extLst>
      <p:ext uri="{BB962C8B-B14F-4D97-AF65-F5344CB8AC3E}">
        <p14:creationId xmlns:p14="http://schemas.microsoft.com/office/powerpoint/2010/main" val="3391310452"/>
      </p:ext>
    </p:extLst>
  </p:cSld>
  <p:clrMapOvr>
    <a:masterClrMapping/>
  </p:clrMapOvr>
  <mc:AlternateContent xmlns:mc="http://schemas.openxmlformats.org/markup-compatibility/2006" xmlns:p14="http://schemas.microsoft.com/office/powerpoint/2010/main">
    <mc:Choice Requires="p14">
      <p:transition spd="slow" p14:dur="1750">
        <p14:reveal/>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roduct Overview">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B4076C2D-3CFB-4EFB-8012-9F6E65333676}"/>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3" name="Title 2">
            <a:extLst>
              <a:ext uri="{FF2B5EF4-FFF2-40B4-BE49-F238E27FC236}">
                <a16:creationId xmlns:a16="http://schemas.microsoft.com/office/drawing/2014/main" id="{D1D3A9EE-57EE-476A-A657-3A4019818918}"/>
              </a:ext>
            </a:extLst>
          </p:cNvPr>
          <p:cNvSpPr>
            <a:spLocks noGrp="1"/>
          </p:cNvSpPr>
          <p:nvPr>
            <p:ph type="title" hasCustomPrompt="1"/>
          </p:nvPr>
        </p:nvSpPr>
        <p:spPr>
          <a:xfrm>
            <a:off x="4196218" y="690802"/>
            <a:ext cx="4936277" cy="575890"/>
          </a:xfrm>
          <a:prstGeom prst="rect">
            <a:avLst/>
          </a:prstGeom>
        </p:spPr>
        <p:txBody>
          <a:bodyPr/>
          <a:lstStyle>
            <a:lvl1pPr algn="l">
              <a:defRPr sz="2800" cap="all" spc="400" baseline="0">
                <a:solidFill>
                  <a:schemeClr val="bg1"/>
                </a:solidFill>
              </a:defRPr>
            </a:lvl1pPr>
          </a:lstStyle>
          <a:p>
            <a:r>
              <a:rPr lang="en-US" dirty="0"/>
              <a:t>Click to add title</a:t>
            </a:r>
          </a:p>
        </p:txBody>
      </p:sp>
      <p:sp>
        <p:nvSpPr>
          <p:cNvPr id="33" name="Text Placeholder 14">
            <a:extLst>
              <a:ext uri="{FF2B5EF4-FFF2-40B4-BE49-F238E27FC236}">
                <a16:creationId xmlns:a16="http://schemas.microsoft.com/office/drawing/2014/main" id="{2A0CB777-EF14-4BA6-A19D-697B165B1D34}"/>
              </a:ext>
            </a:extLst>
          </p:cNvPr>
          <p:cNvSpPr>
            <a:spLocks noGrp="1"/>
          </p:cNvSpPr>
          <p:nvPr>
            <p:ph type="body" sz="quarter" idx="12" hasCustomPrompt="1"/>
          </p:nvPr>
        </p:nvSpPr>
        <p:spPr>
          <a:xfrm>
            <a:off x="4190069" y="2568679"/>
            <a:ext cx="3008631" cy="348162"/>
          </a:xfrm>
          <a:prstGeom prst="rect">
            <a:avLst/>
          </a:prstGeom>
        </p:spPr>
        <p:txBody>
          <a:bodyPr/>
          <a:lstStyle>
            <a:lvl1pPr marL="0" indent="0" algn="l">
              <a:buNone/>
              <a:defRPr sz="1600" cap="none" spc="200" baseline="0">
                <a:solidFill>
                  <a:schemeClr val="accent6"/>
                </a:solidFill>
                <a:latin typeface="+mj-lt"/>
              </a:defRPr>
            </a:lvl1pPr>
          </a:lstStyle>
          <a:p>
            <a:pPr lvl="0"/>
            <a:r>
              <a:rPr lang="en-US" dirty="0"/>
              <a:t>Click to add title</a:t>
            </a:r>
          </a:p>
        </p:txBody>
      </p:sp>
      <p:sp>
        <p:nvSpPr>
          <p:cNvPr id="32" name="Text Placeholder 14">
            <a:extLst>
              <a:ext uri="{FF2B5EF4-FFF2-40B4-BE49-F238E27FC236}">
                <a16:creationId xmlns:a16="http://schemas.microsoft.com/office/drawing/2014/main" id="{0053894D-FD48-4BB5-84D8-2EE54EC8D700}"/>
              </a:ext>
            </a:extLst>
          </p:cNvPr>
          <p:cNvSpPr>
            <a:spLocks noGrp="1"/>
          </p:cNvSpPr>
          <p:nvPr>
            <p:ph type="body" sz="quarter" idx="13" hasCustomPrompt="1"/>
          </p:nvPr>
        </p:nvSpPr>
        <p:spPr>
          <a:xfrm>
            <a:off x="4190069" y="2861988"/>
            <a:ext cx="3008630" cy="636682"/>
          </a:xfrm>
          <a:prstGeom prst="rect">
            <a:avLst/>
          </a:prstGeom>
        </p:spPr>
        <p:txBody>
          <a:bodyPr/>
          <a:lstStyle>
            <a:lvl1pPr marL="0" indent="0" algn="l">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58" name="Text Placeholder 14">
            <a:extLst>
              <a:ext uri="{FF2B5EF4-FFF2-40B4-BE49-F238E27FC236}">
                <a16:creationId xmlns:a16="http://schemas.microsoft.com/office/drawing/2014/main" id="{32A7FBEC-71F7-4A1F-82A1-C7FBFE05185C}"/>
              </a:ext>
            </a:extLst>
          </p:cNvPr>
          <p:cNvSpPr>
            <a:spLocks noGrp="1"/>
          </p:cNvSpPr>
          <p:nvPr>
            <p:ph type="body" sz="quarter" idx="21" hasCustomPrompt="1"/>
          </p:nvPr>
        </p:nvSpPr>
        <p:spPr>
          <a:xfrm>
            <a:off x="7913979" y="2568679"/>
            <a:ext cx="3008631" cy="348162"/>
          </a:xfrm>
          <a:prstGeom prst="rect">
            <a:avLst/>
          </a:prstGeom>
        </p:spPr>
        <p:txBody>
          <a:bodyPr/>
          <a:lstStyle>
            <a:lvl1pPr marL="0" indent="0" algn="l">
              <a:buNone/>
              <a:defRPr sz="1600" cap="none" spc="200" baseline="0">
                <a:solidFill>
                  <a:schemeClr val="accent6"/>
                </a:solidFill>
                <a:latin typeface="+mj-lt"/>
              </a:defRPr>
            </a:lvl1pPr>
          </a:lstStyle>
          <a:p>
            <a:pPr lvl="0"/>
            <a:r>
              <a:rPr lang="en-US" dirty="0"/>
              <a:t>Click to add title</a:t>
            </a:r>
          </a:p>
        </p:txBody>
      </p:sp>
      <p:sp>
        <p:nvSpPr>
          <p:cNvPr id="57" name="Text Placeholder 14">
            <a:extLst>
              <a:ext uri="{FF2B5EF4-FFF2-40B4-BE49-F238E27FC236}">
                <a16:creationId xmlns:a16="http://schemas.microsoft.com/office/drawing/2014/main" id="{00EDBC93-E454-47AD-B9C9-E7CCE8DE6B59}"/>
              </a:ext>
            </a:extLst>
          </p:cNvPr>
          <p:cNvSpPr>
            <a:spLocks noGrp="1"/>
          </p:cNvSpPr>
          <p:nvPr>
            <p:ph type="body" sz="quarter" idx="20" hasCustomPrompt="1"/>
          </p:nvPr>
        </p:nvSpPr>
        <p:spPr>
          <a:xfrm>
            <a:off x="7913979" y="2861988"/>
            <a:ext cx="3008630" cy="636682"/>
          </a:xfrm>
          <a:prstGeom prst="rect">
            <a:avLst/>
          </a:prstGeom>
        </p:spPr>
        <p:txBody>
          <a:bodyPr/>
          <a:lstStyle>
            <a:lvl1pPr marL="0" indent="0" algn="l">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64" name="Text Placeholder 14">
            <a:extLst>
              <a:ext uri="{FF2B5EF4-FFF2-40B4-BE49-F238E27FC236}">
                <a16:creationId xmlns:a16="http://schemas.microsoft.com/office/drawing/2014/main" id="{E792D94E-72D4-43F1-8063-14A3F6270A35}"/>
              </a:ext>
            </a:extLst>
          </p:cNvPr>
          <p:cNvSpPr>
            <a:spLocks noGrp="1"/>
          </p:cNvSpPr>
          <p:nvPr>
            <p:ph type="body" sz="quarter" idx="23" hasCustomPrompt="1"/>
          </p:nvPr>
        </p:nvSpPr>
        <p:spPr>
          <a:xfrm>
            <a:off x="4190069" y="5044309"/>
            <a:ext cx="3008631" cy="348162"/>
          </a:xfrm>
          <a:prstGeom prst="rect">
            <a:avLst/>
          </a:prstGeom>
        </p:spPr>
        <p:txBody>
          <a:bodyPr/>
          <a:lstStyle>
            <a:lvl1pPr marL="0" indent="0" algn="l">
              <a:buNone/>
              <a:defRPr sz="1600" cap="none" spc="200" baseline="0">
                <a:solidFill>
                  <a:schemeClr val="accent6"/>
                </a:solidFill>
                <a:latin typeface="+mj-lt"/>
              </a:defRPr>
            </a:lvl1pPr>
          </a:lstStyle>
          <a:p>
            <a:pPr lvl="0"/>
            <a:r>
              <a:rPr lang="en-US" dirty="0"/>
              <a:t>Click to add title</a:t>
            </a:r>
          </a:p>
        </p:txBody>
      </p:sp>
      <p:sp>
        <p:nvSpPr>
          <p:cNvPr id="63" name="Text Placeholder 14">
            <a:extLst>
              <a:ext uri="{FF2B5EF4-FFF2-40B4-BE49-F238E27FC236}">
                <a16:creationId xmlns:a16="http://schemas.microsoft.com/office/drawing/2014/main" id="{C18EBA8F-5A95-4501-A602-A9889F0CE3A0}"/>
              </a:ext>
            </a:extLst>
          </p:cNvPr>
          <p:cNvSpPr>
            <a:spLocks noGrp="1"/>
          </p:cNvSpPr>
          <p:nvPr>
            <p:ph type="body" sz="quarter" idx="22" hasCustomPrompt="1"/>
          </p:nvPr>
        </p:nvSpPr>
        <p:spPr>
          <a:xfrm>
            <a:off x="4190069" y="5337618"/>
            <a:ext cx="3008630" cy="636682"/>
          </a:xfrm>
          <a:prstGeom prst="rect">
            <a:avLst/>
          </a:prstGeom>
        </p:spPr>
        <p:txBody>
          <a:bodyPr/>
          <a:lstStyle>
            <a:lvl1pPr marL="0" indent="0" algn="l">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67" name="Text Placeholder 14">
            <a:extLst>
              <a:ext uri="{FF2B5EF4-FFF2-40B4-BE49-F238E27FC236}">
                <a16:creationId xmlns:a16="http://schemas.microsoft.com/office/drawing/2014/main" id="{AF03D6DF-70BB-4EC0-B7BF-94BB780FDF01}"/>
              </a:ext>
            </a:extLst>
          </p:cNvPr>
          <p:cNvSpPr>
            <a:spLocks noGrp="1"/>
          </p:cNvSpPr>
          <p:nvPr>
            <p:ph type="body" sz="quarter" idx="25" hasCustomPrompt="1"/>
          </p:nvPr>
        </p:nvSpPr>
        <p:spPr>
          <a:xfrm>
            <a:off x="7913980" y="5047681"/>
            <a:ext cx="3008631" cy="348162"/>
          </a:xfrm>
          <a:prstGeom prst="rect">
            <a:avLst/>
          </a:prstGeom>
        </p:spPr>
        <p:txBody>
          <a:bodyPr/>
          <a:lstStyle>
            <a:lvl1pPr marL="0" indent="0" algn="l">
              <a:buNone/>
              <a:defRPr sz="1600" cap="none" spc="200" baseline="0">
                <a:solidFill>
                  <a:schemeClr val="accent6"/>
                </a:solidFill>
                <a:latin typeface="+mj-lt"/>
              </a:defRPr>
            </a:lvl1pPr>
          </a:lstStyle>
          <a:p>
            <a:pPr lvl="0"/>
            <a:r>
              <a:rPr lang="en-US" dirty="0"/>
              <a:t>Click to add title</a:t>
            </a:r>
          </a:p>
        </p:txBody>
      </p:sp>
      <p:sp>
        <p:nvSpPr>
          <p:cNvPr id="66" name="Text Placeholder 14">
            <a:extLst>
              <a:ext uri="{FF2B5EF4-FFF2-40B4-BE49-F238E27FC236}">
                <a16:creationId xmlns:a16="http://schemas.microsoft.com/office/drawing/2014/main" id="{A21FAF3A-556C-4A61-B1C4-E6FB98BE40B2}"/>
              </a:ext>
            </a:extLst>
          </p:cNvPr>
          <p:cNvSpPr>
            <a:spLocks noGrp="1"/>
          </p:cNvSpPr>
          <p:nvPr>
            <p:ph type="body" sz="quarter" idx="24" hasCustomPrompt="1"/>
          </p:nvPr>
        </p:nvSpPr>
        <p:spPr>
          <a:xfrm>
            <a:off x="7913980" y="5340990"/>
            <a:ext cx="3008630" cy="636682"/>
          </a:xfrm>
          <a:prstGeom prst="rect">
            <a:avLst/>
          </a:prstGeom>
        </p:spPr>
        <p:txBody>
          <a:bodyPr/>
          <a:lstStyle>
            <a:lvl1pPr marL="0" indent="0" algn="l">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22" name="Footer Placeholder 15">
            <a:extLst>
              <a:ext uri="{FF2B5EF4-FFF2-40B4-BE49-F238E27FC236}">
                <a16:creationId xmlns:a16="http://schemas.microsoft.com/office/drawing/2014/main" id="{54442D89-5EE7-4BC5-A35D-B0F93DD36269}"/>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23" name="Slide Number Placeholder 16">
            <a:extLst>
              <a:ext uri="{FF2B5EF4-FFF2-40B4-BE49-F238E27FC236}">
                <a16:creationId xmlns:a16="http://schemas.microsoft.com/office/drawing/2014/main" id="{DC13E404-DE29-4300-A8D5-25F34585A492}"/>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24" name="Date Placeholder 14">
            <a:extLst>
              <a:ext uri="{FF2B5EF4-FFF2-40B4-BE49-F238E27FC236}">
                <a16:creationId xmlns:a16="http://schemas.microsoft.com/office/drawing/2014/main" id="{1EAC24B5-8E72-46CA-9A6A-4A6D6EA2C064}"/>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a:t>May 21, 20xx</a:t>
            </a:r>
            <a:endParaRPr lang="en-US" cap="all" dirty="0"/>
          </a:p>
        </p:txBody>
      </p:sp>
      <p:sp>
        <p:nvSpPr>
          <p:cNvPr id="5" name="Picture Placeholder 4">
            <a:extLst>
              <a:ext uri="{FF2B5EF4-FFF2-40B4-BE49-F238E27FC236}">
                <a16:creationId xmlns:a16="http://schemas.microsoft.com/office/drawing/2014/main" id="{C1F11D19-3D38-460E-A8AF-F6A30642EC0D}"/>
              </a:ext>
            </a:extLst>
          </p:cNvPr>
          <p:cNvSpPr>
            <a:spLocks noGrp="1"/>
          </p:cNvSpPr>
          <p:nvPr>
            <p:ph type="pic" sz="quarter" idx="26"/>
          </p:nvPr>
        </p:nvSpPr>
        <p:spPr>
          <a:xfrm>
            <a:off x="4190069" y="1818852"/>
            <a:ext cx="603504" cy="603504"/>
          </a:xfrm>
          <a:prstGeom prst="rect">
            <a:avLst/>
          </a:prstGeom>
        </p:spPr>
        <p:txBody>
          <a:bodyPr/>
          <a:lstStyle>
            <a:lvl1pPr marL="0" indent="0">
              <a:buNone/>
              <a:defRPr sz="1050">
                <a:solidFill>
                  <a:schemeClr val="bg1"/>
                </a:solidFill>
              </a:defRPr>
            </a:lvl1pPr>
          </a:lstStyle>
          <a:p>
            <a:endParaRPr lang="en-US" dirty="0"/>
          </a:p>
        </p:txBody>
      </p:sp>
      <p:sp>
        <p:nvSpPr>
          <p:cNvPr id="21" name="Picture Placeholder 4">
            <a:extLst>
              <a:ext uri="{FF2B5EF4-FFF2-40B4-BE49-F238E27FC236}">
                <a16:creationId xmlns:a16="http://schemas.microsoft.com/office/drawing/2014/main" id="{F915DDB2-3A13-4240-8ECB-677499946C14}"/>
              </a:ext>
            </a:extLst>
          </p:cNvPr>
          <p:cNvSpPr>
            <a:spLocks noGrp="1"/>
          </p:cNvSpPr>
          <p:nvPr>
            <p:ph type="pic" sz="quarter" idx="27"/>
          </p:nvPr>
        </p:nvSpPr>
        <p:spPr>
          <a:xfrm>
            <a:off x="7913979" y="1818852"/>
            <a:ext cx="603504" cy="603504"/>
          </a:xfrm>
          <a:prstGeom prst="rect">
            <a:avLst/>
          </a:prstGeom>
        </p:spPr>
        <p:txBody>
          <a:bodyPr/>
          <a:lstStyle>
            <a:lvl1pPr marL="0" indent="0">
              <a:buNone/>
              <a:defRPr sz="1050">
                <a:solidFill>
                  <a:schemeClr val="bg1"/>
                </a:solidFill>
              </a:defRPr>
            </a:lvl1pPr>
          </a:lstStyle>
          <a:p>
            <a:endParaRPr lang="en-US" dirty="0"/>
          </a:p>
        </p:txBody>
      </p:sp>
      <p:sp>
        <p:nvSpPr>
          <p:cNvPr id="25" name="Picture Placeholder 4">
            <a:extLst>
              <a:ext uri="{FF2B5EF4-FFF2-40B4-BE49-F238E27FC236}">
                <a16:creationId xmlns:a16="http://schemas.microsoft.com/office/drawing/2014/main" id="{E9059CA0-144F-4780-BA0D-005B827AAECE}"/>
              </a:ext>
            </a:extLst>
          </p:cNvPr>
          <p:cNvSpPr>
            <a:spLocks noGrp="1"/>
          </p:cNvSpPr>
          <p:nvPr>
            <p:ph type="pic" sz="quarter" idx="28"/>
          </p:nvPr>
        </p:nvSpPr>
        <p:spPr>
          <a:xfrm>
            <a:off x="4190069" y="4281832"/>
            <a:ext cx="603504" cy="603504"/>
          </a:xfrm>
          <a:prstGeom prst="rect">
            <a:avLst/>
          </a:prstGeom>
        </p:spPr>
        <p:txBody>
          <a:bodyPr/>
          <a:lstStyle>
            <a:lvl1pPr marL="0" indent="0">
              <a:buNone/>
              <a:defRPr sz="1050">
                <a:solidFill>
                  <a:schemeClr val="bg1"/>
                </a:solidFill>
              </a:defRPr>
            </a:lvl1pPr>
          </a:lstStyle>
          <a:p>
            <a:endParaRPr lang="en-US" dirty="0"/>
          </a:p>
        </p:txBody>
      </p:sp>
      <p:sp>
        <p:nvSpPr>
          <p:cNvPr id="26" name="Picture Placeholder 4">
            <a:extLst>
              <a:ext uri="{FF2B5EF4-FFF2-40B4-BE49-F238E27FC236}">
                <a16:creationId xmlns:a16="http://schemas.microsoft.com/office/drawing/2014/main" id="{B770164C-988C-4217-B0E9-7D0DC17C8BC6}"/>
              </a:ext>
            </a:extLst>
          </p:cNvPr>
          <p:cNvSpPr>
            <a:spLocks noGrp="1"/>
          </p:cNvSpPr>
          <p:nvPr>
            <p:ph type="pic" sz="quarter" idx="29"/>
          </p:nvPr>
        </p:nvSpPr>
        <p:spPr>
          <a:xfrm>
            <a:off x="7908115" y="4294030"/>
            <a:ext cx="603504" cy="603504"/>
          </a:xfrm>
          <a:prstGeom prst="rect">
            <a:avLst/>
          </a:prstGeom>
        </p:spPr>
        <p:txBody>
          <a:bodyPr/>
          <a:lstStyle>
            <a:lvl1pPr marL="0" indent="0">
              <a:buNone/>
              <a:defRPr sz="1050">
                <a:solidFill>
                  <a:schemeClr val="bg1"/>
                </a:solidFill>
              </a:defRPr>
            </a:lvl1pPr>
          </a:lstStyle>
          <a:p>
            <a:endParaRPr lang="en-US" dirty="0"/>
          </a:p>
        </p:txBody>
      </p:sp>
    </p:spTree>
    <p:extLst>
      <p:ext uri="{BB962C8B-B14F-4D97-AF65-F5344CB8AC3E}">
        <p14:creationId xmlns:p14="http://schemas.microsoft.com/office/powerpoint/2010/main" val="3641324145"/>
      </p:ext>
    </p:extLst>
  </p:cSld>
  <p:clrMapOvr>
    <a:masterClrMapping/>
  </p:clrMapOvr>
  <mc:AlternateContent xmlns:mc="http://schemas.openxmlformats.org/markup-compatibility/2006" xmlns:p14="http://schemas.microsoft.com/office/powerpoint/2010/main">
    <mc:Choice Requires="p14">
      <p:transition spd="slow" p14:dur="1750">
        <p14:reveal/>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roduct Benefits">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ED540A63-9BB9-478A-BE65-7A901018323F}"/>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3" name="Title 2">
            <a:extLst>
              <a:ext uri="{FF2B5EF4-FFF2-40B4-BE49-F238E27FC236}">
                <a16:creationId xmlns:a16="http://schemas.microsoft.com/office/drawing/2014/main" id="{767FB1D5-16C4-4AAC-9E31-560F596F8D5E}"/>
              </a:ext>
            </a:extLst>
          </p:cNvPr>
          <p:cNvSpPr>
            <a:spLocks noGrp="1"/>
          </p:cNvSpPr>
          <p:nvPr>
            <p:ph type="title" hasCustomPrompt="1"/>
          </p:nvPr>
        </p:nvSpPr>
        <p:spPr>
          <a:xfrm>
            <a:off x="3672555" y="1823626"/>
            <a:ext cx="4569572" cy="580029"/>
          </a:xfrm>
          <a:prstGeom prst="rect">
            <a:avLst/>
          </a:prstGeom>
        </p:spPr>
        <p:txBody>
          <a:bodyPr/>
          <a:lstStyle>
            <a:lvl1pPr>
              <a:defRPr sz="2800" cap="all" spc="400" baseline="0">
                <a:solidFill>
                  <a:schemeClr val="bg1"/>
                </a:solidFill>
              </a:defRPr>
            </a:lvl1pPr>
          </a:lstStyle>
          <a:p>
            <a:r>
              <a:rPr lang="en-US" dirty="0"/>
              <a:t>Click to add title</a:t>
            </a:r>
          </a:p>
        </p:txBody>
      </p:sp>
      <p:sp>
        <p:nvSpPr>
          <p:cNvPr id="27" name="Text Placeholder 14">
            <a:extLst>
              <a:ext uri="{FF2B5EF4-FFF2-40B4-BE49-F238E27FC236}">
                <a16:creationId xmlns:a16="http://schemas.microsoft.com/office/drawing/2014/main" id="{C269BEF2-E65B-4046-B8D1-1E5DC6D58296}"/>
              </a:ext>
            </a:extLst>
          </p:cNvPr>
          <p:cNvSpPr>
            <a:spLocks noGrp="1"/>
          </p:cNvSpPr>
          <p:nvPr>
            <p:ph type="body" sz="quarter" idx="22" hasCustomPrompt="1"/>
          </p:nvPr>
        </p:nvSpPr>
        <p:spPr>
          <a:xfrm>
            <a:off x="2956595" y="2807310"/>
            <a:ext cx="5824073" cy="1940149"/>
          </a:xfrm>
          <a:prstGeom prst="rect">
            <a:avLst/>
          </a:prstGeom>
        </p:spPr>
        <p:txBody>
          <a:bodyPr anchor="t"/>
          <a:lstStyle>
            <a:lvl1pPr marL="0" indent="0" algn="ctr">
              <a:lnSpc>
                <a:spcPct val="200000"/>
              </a:lnSpc>
              <a:spcBef>
                <a:spcPts val="0"/>
              </a:spcBef>
              <a:buNone/>
              <a:defRPr sz="1800" cap="none" spc="200" baseline="0">
                <a:solidFill>
                  <a:schemeClr val="bg1"/>
                </a:solidFill>
                <a:latin typeface="+mn-lt"/>
              </a:defRPr>
            </a:lvl1pPr>
          </a:lstStyle>
          <a:p>
            <a:pPr lvl="0"/>
            <a:r>
              <a:rPr lang="en-US" dirty="0"/>
              <a:t>Click to add title</a:t>
            </a:r>
          </a:p>
        </p:txBody>
      </p:sp>
      <p:sp>
        <p:nvSpPr>
          <p:cNvPr id="18" name="Footer Placeholder 15">
            <a:extLst>
              <a:ext uri="{FF2B5EF4-FFF2-40B4-BE49-F238E27FC236}">
                <a16:creationId xmlns:a16="http://schemas.microsoft.com/office/drawing/2014/main" id="{D89CE923-C669-4E0E-8161-BB328133EE8B}"/>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9" name="Slide Number Placeholder 16">
            <a:extLst>
              <a:ext uri="{FF2B5EF4-FFF2-40B4-BE49-F238E27FC236}">
                <a16:creationId xmlns:a16="http://schemas.microsoft.com/office/drawing/2014/main" id="{C820EE41-4997-4CD3-B951-56ECA884252E}"/>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20" name="Date Placeholder 14">
            <a:extLst>
              <a:ext uri="{FF2B5EF4-FFF2-40B4-BE49-F238E27FC236}">
                <a16:creationId xmlns:a16="http://schemas.microsoft.com/office/drawing/2014/main" id="{A2A3BC0C-B522-4DA2-BBC0-AC180D8B2C9A}"/>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a:t>May 21, 20xx</a:t>
            </a:r>
            <a:endParaRPr lang="en-US" cap="all" dirty="0"/>
          </a:p>
        </p:txBody>
      </p:sp>
    </p:spTree>
    <p:extLst>
      <p:ext uri="{BB962C8B-B14F-4D97-AF65-F5344CB8AC3E}">
        <p14:creationId xmlns:p14="http://schemas.microsoft.com/office/powerpoint/2010/main" val="2319137910"/>
      </p:ext>
    </p:extLst>
  </p:cSld>
  <p:clrMapOvr>
    <a:masterClrMapping/>
  </p:clrMapOvr>
  <mc:AlternateContent xmlns:mc="http://schemas.openxmlformats.org/markup-compatibility/2006" xmlns:p14="http://schemas.microsoft.com/office/powerpoint/2010/main">
    <mc:Choice Requires="p14">
      <p:transition spd="slow" p14:dur="1750">
        <p14:reveal/>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ivider Slide">
    <p:spTree>
      <p:nvGrpSpPr>
        <p:cNvPr id="1" name=""/>
        <p:cNvGrpSpPr/>
        <p:nvPr/>
      </p:nvGrpSpPr>
      <p:grpSpPr>
        <a:xfrm>
          <a:off x="0" y="0"/>
          <a:ext cx="0" cy="0"/>
          <a:chOff x="0" y="0"/>
          <a:chExt cx="0" cy="0"/>
        </a:xfrm>
      </p:grpSpPr>
      <p:pic>
        <p:nvPicPr>
          <p:cNvPr id="9" name="Graphic 8">
            <a:extLst>
              <a:ext uri="{FF2B5EF4-FFF2-40B4-BE49-F238E27FC236}">
                <a16:creationId xmlns:a16="http://schemas.microsoft.com/office/drawing/2014/main" id="{5F31BC2D-187A-4ED3-8D67-C55187E532E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F947F2F5-8E72-425B-A8C2-2B3262F73021}"/>
              </a:ext>
            </a:extLst>
          </p:cNvPr>
          <p:cNvSpPr>
            <a:spLocks noGrp="1"/>
          </p:cNvSpPr>
          <p:nvPr>
            <p:ph type="title" hasCustomPrompt="1"/>
          </p:nvPr>
        </p:nvSpPr>
        <p:spPr>
          <a:xfrm>
            <a:off x="5425440" y="2741026"/>
            <a:ext cx="5002478" cy="2357066"/>
          </a:xfrm>
          <a:prstGeom prst="rect">
            <a:avLst/>
          </a:prstGeom>
        </p:spPr>
        <p:txBody>
          <a:bodyPr/>
          <a:lstStyle>
            <a:lvl1pPr algn="ctr">
              <a:defRPr sz="4800" cap="all" spc="400" baseline="0">
                <a:solidFill>
                  <a:schemeClr val="accent6"/>
                </a:solidFill>
              </a:defRPr>
            </a:lvl1pPr>
          </a:lstStyle>
          <a:p>
            <a:r>
              <a:rPr lang="en-US" dirty="0"/>
              <a:t>Click to add title</a:t>
            </a:r>
          </a:p>
        </p:txBody>
      </p:sp>
    </p:spTree>
    <p:extLst>
      <p:ext uri="{BB962C8B-B14F-4D97-AF65-F5344CB8AC3E}">
        <p14:creationId xmlns:p14="http://schemas.microsoft.com/office/powerpoint/2010/main" val="4250547272"/>
      </p:ext>
    </p:extLst>
  </p:cSld>
  <p:clrMapOvr>
    <a:masterClrMapping/>
  </p:clrMapOvr>
  <mc:AlternateContent xmlns:mc="http://schemas.openxmlformats.org/markup-compatibility/2006" xmlns:p14="http://schemas.microsoft.com/office/powerpoint/2010/main">
    <mc:Choice Requires="p14">
      <p:transition spd="slow" p14:dur="175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usiness Model">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5490FC0B-50EB-42D6-A2A5-E02EE642E2E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16" name="Title 15">
            <a:extLst>
              <a:ext uri="{FF2B5EF4-FFF2-40B4-BE49-F238E27FC236}">
                <a16:creationId xmlns:a16="http://schemas.microsoft.com/office/drawing/2014/main" id="{04AFCE56-D794-4638-A3EC-63DCFB4B6F0D}"/>
              </a:ext>
            </a:extLst>
          </p:cNvPr>
          <p:cNvSpPr>
            <a:spLocks noGrp="1"/>
          </p:cNvSpPr>
          <p:nvPr>
            <p:ph type="title" hasCustomPrompt="1"/>
          </p:nvPr>
        </p:nvSpPr>
        <p:spPr>
          <a:xfrm>
            <a:off x="965511" y="760406"/>
            <a:ext cx="5424988" cy="579245"/>
          </a:xfrm>
          <a:prstGeom prst="rect">
            <a:avLst/>
          </a:prstGeom>
        </p:spPr>
        <p:txBody>
          <a:bodyPr/>
          <a:lstStyle>
            <a:lvl1pPr>
              <a:defRPr sz="2800" cap="all" spc="400" baseline="0">
                <a:solidFill>
                  <a:schemeClr val="bg1"/>
                </a:solidFill>
              </a:defRPr>
            </a:lvl1pPr>
          </a:lstStyle>
          <a:p>
            <a:r>
              <a:rPr lang="en-US" dirty="0"/>
              <a:t>Click to add title</a:t>
            </a:r>
          </a:p>
        </p:txBody>
      </p:sp>
      <p:sp>
        <p:nvSpPr>
          <p:cNvPr id="10" name="Text Placeholder 14">
            <a:extLst>
              <a:ext uri="{FF2B5EF4-FFF2-40B4-BE49-F238E27FC236}">
                <a16:creationId xmlns:a16="http://schemas.microsoft.com/office/drawing/2014/main" id="{318D6597-136D-4434-B628-D387BBEEC3C5}"/>
              </a:ext>
            </a:extLst>
          </p:cNvPr>
          <p:cNvSpPr>
            <a:spLocks noGrp="1"/>
          </p:cNvSpPr>
          <p:nvPr>
            <p:ph type="body" sz="quarter" idx="12" hasCustomPrompt="1"/>
          </p:nvPr>
        </p:nvSpPr>
        <p:spPr>
          <a:xfrm>
            <a:off x="965511" y="3417877"/>
            <a:ext cx="2806280"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11" name="Text Placeholder 14">
            <a:extLst>
              <a:ext uri="{FF2B5EF4-FFF2-40B4-BE49-F238E27FC236}">
                <a16:creationId xmlns:a16="http://schemas.microsoft.com/office/drawing/2014/main" id="{0691DF94-6587-4325-9C04-970034F1A85C}"/>
              </a:ext>
            </a:extLst>
          </p:cNvPr>
          <p:cNvSpPr>
            <a:spLocks noGrp="1"/>
          </p:cNvSpPr>
          <p:nvPr>
            <p:ph type="body" sz="quarter" idx="13" hasCustomPrompt="1"/>
          </p:nvPr>
        </p:nvSpPr>
        <p:spPr>
          <a:xfrm>
            <a:off x="965511" y="3766050"/>
            <a:ext cx="2806280" cy="1148945"/>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12" name="Text Placeholder 14">
            <a:extLst>
              <a:ext uri="{FF2B5EF4-FFF2-40B4-BE49-F238E27FC236}">
                <a16:creationId xmlns:a16="http://schemas.microsoft.com/office/drawing/2014/main" id="{A3CE4E75-7868-44AD-9AF2-753E07BE78A3}"/>
              </a:ext>
            </a:extLst>
          </p:cNvPr>
          <p:cNvSpPr>
            <a:spLocks noGrp="1"/>
          </p:cNvSpPr>
          <p:nvPr>
            <p:ph type="body" sz="quarter" idx="14" hasCustomPrompt="1"/>
          </p:nvPr>
        </p:nvSpPr>
        <p:spPr>
          <a:xfrm>
            <a:off x="4514520" y="3400925"/>
            <a:ext cx="2806280"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13" name="Text Placeholder 14">
            <a:extLst>
              <a:ext uri="{FF2B5EF4-FFF2-40B4-BE49-F238E27FC236}">
                <a16:creationId xmlns:a16="http://schemas.microsoft.com/office/drawing/2014/main" id="{8A9FE9C2-0801-4D41-A54B-E00BC7AB7C16}"/>
              </a:ext>
            </a:extLst>
          </p:cNvPr>
          <p:cNvSpPr>
            <a:spLocks noGrp="1"/>
          </p:cNvSpPr>
          <p:nvPr>
            <p:ph type="body" sz="quarter" idx="15" hasCustomPrompt="1"/>
          </p:nvPr>
        </p:nvSpPr>
        <p:spPr>
          <a:xfrm>
            <a:off x="4514520" y="3749098"/>
            <a:ext cx="2806280" cy="1148945"/>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14" name="Text Placeholder 14">
            <a:extLst>
              <a:ext uri="{FF2B5EF4-FFF2-40B4-BE49-F238E27FC236}">
                <a16:creationId xmlns:a16="http://schemas.microsoft.com/office/drawing/2014/main" id="{632FBCC2-2CDB-448A-AA61-8D99495226AF}"/>
              </a:ext>
            </a:extLst>
          </p:cNvPr>
          <p:cNvSpPr>
            <a:spLocks noGrp="1"/>
          </p:cNvSpPr>
          <p:nvPr>
            <p:ph type="body" sz="quarter" idx="16" hasCustomPrompt="1"/>
          </p:nvPr>
        </p:nvSpPr>
        <p:spPr>
          <a:xfrm>
            <a:off x="8063529" y="3400925"/>
            <a:ext cx="2692240"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15" name="Text Placeholder 14">
            <a:extLst>
              <a:ext uri="{FF2B5EF4-FFF2-40B4-BE49-F238E27FC236}">
                <a16:creationId xmlns:a16="http://schemas.microsoft.com/office/drawing/2014/main" id="{7F6A4D9D-1690-4C0A-9F62-1FE93C0145FC}"/>
              </a:ext>
            </a:extLst>
          </p:cNvPr>
          <p:cNvSpPr>
            <a:spLocks noGrp="1"/>
          </p:cNvSpPr>
          <p:nvPr>
            <p:ph type="body" sz="quarter" idx="17" hasCustomPrompt="1"/>
          </p:nvPr>
        </p:nvSpPr>
        <p:spPr>
          <a:xfrm>
            <a:off x="8063529" y="3749098"/>
            <a:ext cx="2692240" cy="1148945"/>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20" name="Footer Placeholder 15">
            <a:extLst>
              <a:ext uri="{FF2B5EF4-FFF2-40B4-BE49-F238E27FC236}">
                <a16:creationId xmlns:a16="http://schemas.microsoft.com/office/drawing/2014/main" id="{48863DDD-C3CC-439D-B738-34F6E8960AFF}"/>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21" name="Slide Number Placeholder 16">
            <a:extLst>
              <a:ext uri="{FF2B5EF4-FFF2-40B4-BE49-F238E27FC236}">
                <a16:creationId xmlns:a16="http://schemas.microsoft.com/office/drawing/2014/main" id="{A4788388-29C8-4E9F-BF82-A1648088A8B0}"/>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22" name="Date Placeholder 14">
            <a:extLst>
              <a:ext uri="{FF2B5EF4-FFF2-40B4-BE49-F238E27FC236}">
                <a16:creationId xmlns:a16="http://schemas.microsoft.com/office/drawing/2014/main" id="{5E6E1CB5-0E5F-4B44-8044-4010565FCF6D}"/>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a:t>May 21, 20xx</a:t>
            </a:r>
            <a:endParaRPr lang="en-US" cap="all" dirty="0"/>
          </a:p>
        </p:txBody>
      </p:sp>
    </p:spTree>
    <p:extLst>
      <p:ext uri="{BB962C8B-B14F-4D97-AF65-F5344CB8AC3E}">
        <p14:creationId xmlns:p14="http://schemas.microsoft.com/office/powerpoint/2010/main" val="2385285123"/>
      </p:ext>
    </p:extLst>
  </p:cSld>
  <p:clrMapOvr>
    <a:masterClrMapping/>
  </p:clrMapOvr>
  <mc:AlternateContent xmlns:mc="http://schemas.openxmlformats.org/markup-compatibility/2006" xmlns:p14="http://schemas.microsoft.com/office/powerpoint/2010/main">
    <mc:Choice Requires="p14">
      <p:transition spd="slow" p14:dur="175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arket Opportunity Overview">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4E96CB8F-A88F-40C3-A65B-8C33A16A0C2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31086E70-8E77-436D-93CE-4BCD3EC94BEA}"/>
              </a:ext>
            </a:extLst>
          </p:cNvPr>
          <p:cNvSpPr>
            <a:spLocks noGrp="1"/>
          </p:cNvSpPr>
          <p:nvPr>
            <p:ph type="title" hasCustomPrompt="1"/>
          </p:nvPr>
        </p:nvSpPr>
        <p:spPr>
          <a:xfrm>
            <a:off x="5029799" y="1380501"/>
            <a:ext cx="5097428" cy="991689"/>
          </a:xfrm>
          <a:prstGeom prst="rect">
            <a:avLst/>
          </a:prstGeom>
        </p:spPr>
        <p:txBody>
          <a:bodyPr/>
          <a:lstStyle>
            <a:lvl1pPr algn="ctr">
              <a:defRPr sz="2800" cap="all" spc="400" baseline="0">
                <a:solidFill>
                  <a:schemeClr val="bg1"/>
                </a:solidFill>
              </a:defRPr>
            </a:lvl1pPr>
          </a:lstStyle>
          <a:p>
            <a:r>
              <a:rPr lang="en-US" dirty="0"/>
              <a:t>Click to add title</a:t>
            </a:r>
          </a:p>
        </p:txBody>
      </p:sp>
      <p:sp>
        <p:nvSpPr>
          <p:cNvPr id="10" name="Text Placeholder 10">
            <a:extLst>
              <a:ext uri="{FF2B5EF4-FFF2-40B4-BE49-F238E27FC236}">
                <a16:creationId xmlns:a16="http://schemas.microsoft.com/office/drawing/2014/main" id="{C95B0D27-123C-4F09-AEDC-7874964B77BC}"/>
              </a:ext>
            </a:extLst>
          </p:cNvPr>
          <p:cNvSpPr>
            <a:spLocks noGrp="1"/>
          </p:cNvSpPr>
          <p:nvPr>
            <p:ph type="body" sz="quarter" idx="14" hasCustomPrompt="1"/>
          </p:nvPr>
        </p:nvSpPr>
        <p:spPr>
          <a:xfrm>
            <a:off x="692337" y="3400981"/>
            <a:ext cx="2693128" cy="991689"/>
          </a:xfrm>
          <a:prstGeom prst="rect">
            <a:avLst/>
          </a:prstGeom>
        </p:spPr>
        <p:txBody>
          <a:bodyPr anchor="b"/>
          <a:lstStyle>
            <a:lvl1pPr marL="0" indent="0" algn="l">
              <a:buNone/>
              <a:defRPr sz="5400" kern="0" cap="all" spc="400" baseline="0">
                <a:solidFill>
                  <a:schemeClr val="accent6"/>
                </a:solidFill>
                <a:latin typeface="+mj-lt"/>
              </a:defRPr>
            </a:lvl1pPr>
          </a:lstStyle>
          <a:p>
            <a:pPr lvl="0"/>
            <a:r>
              <a:rPr lang="en-US" dirty="0"/>
              <a:t>Add title</a:t>
            </a:r>
          </a:p>
        </p:txBody>
      </p:sp>
      <p:sp>
        <p:nvSpPr>
          <p:cNvPr id="13" name="Text Placeholder 14">
            <a:extLst>
              <a:ext uri="{FF2B5EF4-FFF2-40B4-BE49-F238E27FC236}">
                <a16:creationId xmlns:a16="http://schemas.microsoft.com/office/drawing/2014/main" id="{F3772143-8573-4FED-977E-651FC59C168F}"/>
              </a:ext>
            </a:extLst>
          </p:cNvPr>
          <p:cNvSpPr>
            <a:spLocks noGrp="1"/>
          </p:cNvSpPr>
          <p:nvPr>
            <p:ph type="body" sz="quarter" idx="20" hasCustomPrompt="1"/>
          </p:nvPr>
        </p:nvSpPr>
        <p:spPr>
          <a:xfrm>
            <a:off x="692336" y="4670980"/>
            <a:ext cx="2693129" cy="1151633"/>
          </a:xfrm>
          <a:prstGeom prst="rect">
            <a:avLst/>
          </a:prstGeom>
        </p:spPr>
        <p:txBody>
          <a:bodyPr anchor="t"/>
          <a:lstStyle>
            <a:lvl1pPr marL="0" indent="0" algn="l">
              <a:lnSpc>
                <a:spcPct val="150000"/>
              </a:lnSpc>
              <a:spcBef>
                <a:spcPts val="0"/>
              </a:spcBef>
              <a:buClr>
                <a:schemeClr val="accent6"/>
              </a:buClr>
              <a:buFont typeface="Courier New" panose="02070309020205020404" pitchFamily="49" charset="0"/>
              <a:buNone/>
              <a:defRPr sz="1400" cap="none" spc="0" baseline="0">
                <a:solidFill>
                  <a:schemeClr val="bg1"/>
                </a:solidFill>
                <a:latin typeface="+mn-lt"/>
              </a:defRPr>
            </a:lvl1pPr>
          </a:lstStyle>
          <a:p>
            <a:pPr lvl="0"/>
            <a:r>
              <a:rPr lang="en-US" dirty="0"/>
              <a:t>Add text here</a:t>
            </a:r>
          </a:p>
        </p:txBody>
      </p:sp>
      <p:sp>
        <p:nvSpPr>
          <p:cNvPr id="25" name="Text Placeholder 10">
            <a:extLst>
              <a:ext uri="{FF2B5EF4-FFF2-40B4-BE49-F238E27FC236}">
                <a16:creationId xmlns:a16="http://schemas.microsoft.com/office/drawing/2014/main" id="{4FD80858-A8CA-496F-8CC0-5ACDBE65112A}"/>
              </a:ext>
            </a:extLst>
          </p:cNvPr>
          <p:cNvSpPr>
            <a:spLocks noGrp="1"/>
          </p:cNvSpPr>
          <p:nvPr>
            <p:ph type="body" sz="quarter" idx="24" hasCustomPrompt="1"/>
          </p:nvPr>
        </p:nvSpPr>
        <p:spPr>
          <a:xfrm>
            <a:off x="3587933" y="3400981"/>
            <a:ext cx="2693128" cy="991689"/>
          </a:xfrm>
          <a:prstGeom prst="rect">
            <a:avLst/>
          </a:prstGeom>
        </p:spPr>
        <p:txBody>
          <a:bodyPr anchor="b"/>
          <a:lstStyle>
            <a:lvl1pPr marL="0" indent="0" algn="l">
              <a:buNone/>
              <a:defRPr sz="5400" kern="0" cap="all" spc="400" baseline="0">
                <a:solidFill>
                  <a:schemeClr val="accent6"/>
                </a:solidFill>
                <a:latin typeface="+mj-lt"/>
              </a:defRPr>
            </a:lvl1pPr>
          </a:lstStyle>
          <a:p>
            <a:pPr lvl="0"/>
            <a:r>
              <a:rPr lang="en-US" dirty="0"/>
              <a:t>Add title</a:t>
            </a:r>
          </a:p>
        </p:txBody>
      </p:sp>
      <p:sp>
        <p:nvSpPr>
          <p:cNvPr id="33" name="Text Placeholder 14">
            <a:extLst>
              <a:ext uri="{FF2B5EF4-FFF2-40B4-BE49-F238E27FC236}">
                <a16:creationId xmlns:a16="http://schemas.microsoft.com/office/drawing/2014/main" id="{2B840B1F-9319-4653-84C5-FF1FDC5E9D9A}"/>
              </a:ext>
            </a:extLst>
          </p:cNvPr>
          <p:cNvSpPr>
            <a:spLocks noGrp="1"/>
          </p:cNvSpPr>
          <p:nvPr>
            <p:ph type="body" sz="quarter" idx="21" hasCustomPrompt="1"/>
          </p:nvPr>
        </p:nvSpPr>
        <p:spPr>
          <a:xfrm>
            <a:off x="3587931" y="4670980"/>
            <a:ext cx="2693129" cy="1151633"/>
          </a:xfrm>
          <a:prstGeom prst="rect">
            <a:avLst/>
          </a:prstGeom>
        </p:spPr>
        <p:txBody>
          <a:bodyPr anchor="t"/>
          <a:lstStyle>
            <a:lvl1pPr marL="0" indent="0" algn="l">
              <a:lnSpc>
                <a:spcPct val="150000"/>
              </a:lnSpc>
              <a:spcBef>
                <a:spcPts val="0"/>
              </a:spcBef>
              <a:buClr>
                <a:schemeClr val="accent6"/>
              </a:buClr>
              <a:buFont typeface="Courier New" panose="02070309020205020404" pitchFamily="49" charset="0"/>
              <a:buNone/>
              <a:defRPr sz="1400" cap="none" spc="0" baseline="0">
                <a:solidFill>
                  <a:schemeClr val="bg1"/>
                </a:solidFill>
                <a:latin typeface="+mn-lt"/>
              </a:defRPr>
            </a:lvl1pPr>
          </a:lstStyle>
          <a:p>
            <a:pPr lvl="0"/>
            <a:r>
              <a:rPr lang="en-US" dirty="0"/>
              <a:t>Add text here</a:t>
            </a:r>
          </a:p>
        </p:txBody>
      </p:sp>
      <p:sp>
        <p:nvSpPr>
          <p:cNvPr id="27" name="Text Placeholder 10">
            <a:extLst>
              <a:ext uri="{FF2B5EF4-FFF2-40B4-BE49-F238E27FC236}">
                <a16:creationId xmlns:a16="http://schemas.microsoft.com/office/drawing/2014/main" id="{0882E4D8-D2AA-4EA0-BBCE-50334E8D160C}"/>
              </a:ext>
            </a:extLst>
          </p:cNvPr>
          <p:cNvSpPr>
            <a:spLocks noGrp="1"/>
          </p:cNvSpPr>
          <p:nvPr>
            <p:ph type="body" sz="quarter" idx="25" hasCustomPrompt="1"/>
          </p:nvPr>
        </p:nvSpPr>
        <p:spPr>
          <a:xfrm>
            <a:off x="6483530" y="3400981"/>
            <a:ext cx="2693128" cy="991689"/>
          </a:xfrm>
          <a:prstGeom prst="rect">
            <a:avLst/>
          </a:prstGeom>
        </p:spPr>
        <p:txBody>
          <a:bodyPr anchor="b"/>
          <a:lstStyle>
            <a:lvl1pPr marL="0" indent="0" algn="l">
              <a:buNone/>
              <a:defRPr sz="5400" kern="0" cap="all" spc="400" baseline="0">
                <a:solidFill>
                  <a:schemeClr val="accent6"/>
                </a:solidFill>
                <a:latin typeface="+mj-lt"/>
              </a:defRPr>
            </a:lvl1pPr>
          </a:lstStyle>
          <a:p>
            <a:pPr lvl="0"/>
            <a:r>
              <a:rPr lang="en-US" dirty="0"/>
              <a:t>Add title</a:t>
            </a:r>
          </a:p>
        </p:txBody>
      </p:sp>
      <p:sp>
        <p:nvSpPr>
          <p:cNvPr id="36" name="Text Placeholder 14">
            <a:extLst>
              <a:ext uri="{FF2B5EF4-FFF2-40B4-BE49-F238E27FC236}">
                <a16:creationId xmlns:a16="http://schemas.microsoft.com/office/drawing/2014/main" id="{97EFBCD4-F812-493F-895A-3449020A0651}"/>
              </a:ext>
            </a:extLst>
          </p:cNvPr>
          <p:cNvSpPr>
            <a:spLocks noGrp="1"/>
          </p:cNvSpPr>
          <p:nvPr>
            <p:ph type="body" sz="quarter" idx="23" hasCustomPrompt="1"/>
          </p:nvPr>
        </p:nvSpPr>
        <p:spPr>
          <a:xfrm>
            <a:off x="6483528" y="4670980"/>
            <a:ext cx="2693129" cy="1151633"/>
          </a:xfrm>
          <a:prstGeom prst="rect">
            <a:avLst/>
          </a:prstGeom>
        </p:spPr>
        <p:txBody>
          <a:bodyPr anchor="t"/>
          <a:lstStyle>
            <a:lvl1pPr marL="0" indent="0" algn="l">
              <a:lnSpc>
                <a:spcPct val="150000"/>
              </a:lnSpc>
              <a:spcBef>
                <a:spcPts val="0"/>
              </a:spcBef>
              <a:buClr>
                <a:schemeClr val="accent6"/>
              </a:buClr>
              <a:buFont typeface="Courier New" panose="02070309020205020404" pitchFamily="49" charset="0"/>
              <a:buNone/>
              <a:defRPr sz="1400" cap="none" spc="0" baseline="0">
                <a:solidFill>
                  <a:schemeClr val="bg1"/>
                </a:solidFill>
                <a:latin typeface="+mn-lt"/>
              </a:defRPr>
            </a:lvl1pPr>
          </a:lstStyle>
          <a:p>
            <a:pPr lvl="0"/>
            <a:r>
              <a:rPr lang="en-US" dirty="0"/>
              <a:t>Add text here</a:t>
            </a:r>
          </a:p>
        </p:txBody>
      </p:sp>
      <p:sp>
        <p:nvSpPr>
          <p:cNvPr id="20" name="Footer Placeholder 15">
            <a:extLst>
              <a:ext uri="{FF2B5EF4-FFF2-40B4-BE49-F238E27FC236}">
                <a16:creationId xmlns:a16="http://schemas.microsoft.com/office/drawing/2014/main" id="{698D43C2-06AB-4549-BCD0-CBDCA0653292}"/>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dirty="0"/>
              <a:t>PRESENTATION TITLE</a:t>
            </a:r>
          </a:p>
        </p:txBody>
      </p:sp>
      <p:sp>
        <p:nvSpPr>
          <p:cNvPr id="21" name="Slide Number Placeholder 16">
            <a:extLst>
              <a:ext uri="{FF2B5EF4-FFF2-40B4-BE49-F238E27FC236}">
                <a16:creationId xmlns:a16="http://schemas.microsoft.com/office/drawing/2014/main" id="{7B2AB1D3-DFF0-43A8-BDE0-52FB314E03A1}"/>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dirty="0"/>
          </a:p>
        </p:txBody>
      </p:sp>
      <p:sp>
        <p:nvSpPr>
          <p:cNvPr id="22" name="Date Placeholder 14">
            <a:extLst>
              <a:ext uri="{FF2B5EF4-FFF2-40B4-BE49-F238E27FC236}">
                <a16:creationId xmlns:a16="http://schemas.microsoft.com/office/drawing/2014/main" id="{28A81ABF-135E-483F-9992-6F79C2F559E9}"/>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a:t>May 21, 20xx</a:t>
            </a:r>
            <a:endParaRPr lang="en-US" cap="all" dirty="0"/>
          </a:p>
        </p:txBody>
      </p:sp>
    </p:spTree>
    <p:extLst>
      <p:ext uri="{BB962C8B-B14F-4D97-AF65-F5344CB8AC3E}">
        <p14:creationId xmlns:p14="http://schemas.microsoft.com/office/powerpoint/2010/main" val="3078761954"/>
      </p:ext>
    </p:extLst>
  </p:cSld>
  <p:clrMapOvr>
    <a:masterClrMapping/>
  </p:clrMapOvr>
  <mc:AlternateContent xmlns:mc="http://schemas.openxmlformats.org/markup-compatibility/2006" xmlns:p14="http://schemas.microsoft.com/office/powerpoint/2010/main">
    <mc:Choice Requires="p14">
      <p:transition spd="slow" p14:dur="1750">
        <p14:revea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3" name="Footer Placeholder 15">
            <a:extLst>
              <a:ext uri="{FF2B5EF4-FFF2-40B4-BE49-F238E27FC236}">
                <a16:creationId xmlns:a16="http://schemas.microsoft.com/office/drawing/2014/main" id="{710F293A-37AC-4A72-A56D-2A65F8EA2CEE}"/>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4" name="Slide Number Placeholder 16">
            <a:extLst>
              <a:ext uri="{FF2B5EF4-FFF2-40B4-BE49-F238E27FC236}">
                <a16:creationId xmlns:a16="http://schemas.microsoft.com/office/drawing/2014/main" id="{EE0BB053-ED5B-47E1-ABB2-815094654C14}"/>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5" name="Date Placeholder 14">
            <a:extLst>
              <a:ext uri="{FF2B5EF4-FFF2-40B4-BE49-F238E27FC236}">
                <a16:creationId xmlns:a16="http://schemas.microsoft.com/office/drawing/2014/main" id="{790B7F12-A295-4495-AE4A-7640863C8828}"/>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a:t>May 21, 20xx</a:t>
            </a:r>
            <a:endParaRPr lang="en-US" cap="all" dirty="0"/>
          </a:p>
        </p:txBody>
      </p:sp>
    </p:spTree>
    <p:extLst>
      <p:ext uri="{BB962C8B-B14F-4D97-AF65-F5344CB8AC3E}">
        <p14:creationId xmlns:p14="http://schemas.microsoft.com/office/powerpoint/2010/main" val="13223571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Lst>
  <mc:AlternateContent xmlns:mc="http://schemas.openxmlformats.org/markup-compatibility/2006" xmlns:p14="http://schemas.microsoft.com/office/powerpoint/2010/main">
    <mc:Choice Requires="p14">
      <p:transition spd="slow" p14:dur="1750">
        <p14:reveal/>
      </p:transition>
    </mc:Choice>
    <mc:Fallback xmlns="">
      <p:transition spd="slow">
        <p:fade/>
      </p:transition>
    </mc:Fallback>
  </mc:AlternateConten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6.xml"/><Relationship Id="rId4" Type="http://schemas.openxmlformats.org/officeDocument/2006/relationships/image" Target="../media/image48.png"/></Relationships>
</file>

<file path=ppt/slides/_rels/slide1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svg"/><Relationship Id="rId7" Type="http://schemas.openxmlformats.org/officeDocument/2006/relationships/image" Target="../media/image39.svg"/><Relationship Id="rId2" Type="http://schemas.openxmlformats.org/officeDocument/2006/relationships/image" Target="../media/image34.png"/><Relationship Id="rId1" Type="http://schemas.openxmlformats.org/officeDocument/2006/relationships/slideLayout" Target="../slideLayouts/slideLayout4.xml"/><Relationship Id="rId6" Type="http://schemas.openxmlformats.org/officeDocument/2006/relationships/image" Target="../media/image38.png"/><Relationship Id="rId5" Type="http://schemas.openxmlformats.org/officeDocument/2006/relationships/image" Target="../media/image37.svg"/><Relationship Id="rId4" Type="http://schemas.openxmlformats.org/officeDocument/2006/relationships/image" Target="../media/image36.png"/><Relationship Id="rId9" Type="http://schemas.openxmlformats.org/officeDocument/2006/relationships/image" Target="../media/image41.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01C44412-AA84-403C-A202-EAB7F3C81B03}"/>
              </a:ext>
            </a:extLst>
          </p:cNvPr>
          <p:cNvSpPr>
            <a:spLocks noGrp="1"/>
          </p:cNvSpPr>
          <p:nvPr>
            <p:ph type="title"/>
          </p:nvPr>
        </p:nvSpPr>
        <p:spPr>
          <a:xfrm>
            <a:off x="825674" y="1327759"/>
            <a:ext cx="4989628" cy="1929505"/>
          </a:xfrm>
        </p:spPr>
        <p:txBody>
          <a:bodyPr/>
          <a:lstStyle/>
          <a:p>
            <a:r>
              <a:rPr lang="en-US" dirty="0"/>
              <a:t>Remote controlled car</a:t>
            </a:r>
          </a:p>
        </p:txBody>
      </p:sp>
      <p:sp>
        <p:nvSpPr>
          <p:cNvPr id="13" name="Text Placeholder 12">
            <a:extLst>
              <a:ext uri="{FF2B5EF4-FFF2-40B4-BE49-F238E27FC236}">
                <a16:creationId xmlns:a16="http://schemas.microsoft.com/office/drawing/2014/main" id="{88D1462E-973D-4427-A664-EF751DF59796}"/>
              </a:ext>
            </a:extLst>
          </p:cNvPr>
          <p:cNvSpPr>
            <a:spLocks noGrp="1"/>
          </p:cNvSpPr>
          <p:nvPr>
            <p:ph type="body" sz="quarter" idx="12"/>
          </p:nvPr>
        </p:nvSpPr>
        <p:spPr>
          <a:xfrm>
            <a:off x="838934" y="3257264"/>
            <a:ext cx="4989628" cy="816022"/>
          </a:xfrm>
        </p:spPr>
        <p:txBody>
          <a:bodyPr>
            <a:normAutofit/>
          </a:bodyPr>
          <a:lstStyle/>
          <a:p>
            <a:r>
              <a:rPr lang="en-US" dirty="0"/>
              <a:t>An Electronic Circuits Project</a:t>
            </a:r>
          </a:p>
        </p:txBody>
      </p:sp>
    </p:spTree>
    <p:extLst>
      <p:ext uri="{BB962C8B-B14F-4D97-AF65-F5344CB8AC3E}">
        <p14:creationId xmlns:p14="http://schemas.microsoft.com/office/powerpoint/2010/main" val="4041433082"/>
      </p:ext>
    </p:extLst>
  </p:cSld>
  <p:clrMapOvr>
    <a:masterClrMapping/>
  </p:clrMapOvr>
  <mc:AlternateContent xmlns:mc="http://schemas.openxmlformats.org/markup-compatibility/2006" xmlns:p14="http://schemas.microsoft.com/office/powerpoint/2010/main">
    <mc:Choice Requires="p14">
      <p:transition spd="slow" p14:dur="175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F92EC24E-3E0A-471B-9A70-B29306D2DABB}"/>
              </a:ext>
            </a:extLst>
          </p:cNvPr>
          <p:cNvSpPr>
            <a:spLocks noGrp="1"/>
          </p:cNvSpPr>
          <p:nvPr>
            <p:ph type="title"/>
          </p:nvPr>
        </p:nvSpPr>
        <p:spPr>
          <a:xfrm>
            <a:off x="3811214" y="1409931"/>
            <a:ext cx="4569572" cy="580029"/>
          </a:xfrm>
        </p:spPr>
        <p:txBody>
          <a:bodyPr/>
          <a:lstStyle/>
          <a:p>
            <a:r>
              <a:rPr lang="en-US" dirty="0"/>
              <a:t>The receiver </a:t>
            </a:r>
          </a:p>
        </p:txBody>
      </p:sp>
      <p:sp>
        <p:nvSpPr>
          <p:cNvPr id="3" name="Footer Placeholder 2">
            <a:extLst>
              <a:ext uri="{FF2B5EF4-FFF2-40B4-BE49-F238E27FC236}">
                <a16:creationId xmlns:a16="http://schemas.microsoft.com/office/drawing/2014/main" id="{7B218AC5-F86F-4C67-A6CE-942AB696BD82}"/>
              </a:ext>
            </a:extLst>
          </p:cNvPr>
          <p:cNvSpPr>
            <a:spLocks noGrp="1"/>
          </p:cNvSpPr>
          <p:nvPr>
            <p:ph type="ftr" sz="quarter" idx="3"/>
          </p:nvPr>
        </p:nvSpPr>
        <p:spPr>
          <a:xfrm rot="5400000">
            <a:off x="10541127" y="1408176"/>
            <a:ext cx="2770499" cy="365125"/>
          </a:xfrm>
        </p:spPr>
        <p:txBody>
          <a:bodyPr/>
          <a:lstStyle/>
          <a:p>
            <a:pPr algn="ctr"/>
            <a:r>
              <a:rPr lang="en-US" dirty="0"/>
              <a:t>The car circuit </a:t>
            </a:r>
          </a:p>
        </p:txBody>
      </p:sp>
      <p:sp>
        <p:nvSpPr>
          <p:cNvPr id="4" name="Slide Number Placeholder 3">
            <a:extLst>
              <a:ext uri="{FF2B5EF4-FFF2-40B4-BE49-F238E27FC236}">
                <a16:creationId xmlns:a16="http://schemas.microsoft.com/office/drawing/2014/main" id="{EBF20B7A-39DA-4D7C-96BB-B2A9565A4D72}"/>
              </a:ext>
            </a:extLst>
          </p:cNvPr>
          <p:cNvSpPr>
            <a:spLocks noGrp="1"/>
          </p:cNvSpPr>
          <p:nvPr>
            <p:ph type="sldNum" sz="quarter" idx="4"/>
          </p:nvPr>
        </p:nvSpPr>
        <p:spPr>
          <a:xfrm>
            <a:off x="11519019" y="3164804"/>
            <a:ext cx="545911" cy="580029"/>
          </a:xfrm>
        </p:spPr>
        <p:txBody>
          <a:bodyPr/>
          <a:lstStyle/>
          <a:p>
            <a:fld id="{8D1FC6F8-0BCD-47E9-9C64-690771D9C143}" type="slidenum">
              <a:rPr lang="en-US" smtClean="0"/>
              <a:pPr/>
              <a:t>10</a:t>
            </a:fld>
            <a:endParaRPr lang="en-US" dirty="0"/>
          </a:p>
        </p:txBody>
      </p:sp>
      <p:sp>
        <p:nvSpPr>
          <p:cNvPr id="12" name="Text Placeholder 58">
            <a:extLst>
              <a:ext uri="{FF2B5EF4-FFF2-40B4-BE49-F238E27FC236}">
                <a16:creationId xmlns:a16="http://schemas.microsoft.com/office/drawing/2014/main" id="{E1B12F8E-AB4E-2F17-1D1F-B239F7BF6A0A}"/>
              </a:ext>
            </a:extLst>
          </p:cNvPr>
          <p:cNvSpPr txBox="1">
            <a:spLocks/>
          </p:cNvSpPr>
          <p:nvPr/>
        </p:nvSpPr>
        <p:spPr>
          <a:xfrm>
            <a:off x="1419537" y="2689137"/>
            <a:ext cx="5198297" cy="287203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solidFill>
                  <a:srgbClr val="1887B6"/>
                </a:solidFill>
                <a:latin typeface="+mj-lt"/>
              </a:rPr>
              <a:t>Its an ASK Demodulator Circuit that retrieves the original serial signal from received modulated signal </a:t>
            </a:r>
          </a:p>
        </p:txBody>
      </p:sp>
      <p:pic>
        <p:nvPicPr>
          <p:cNvPr id="13" name="Picture 12">
            <a:extLst>
              <a:ext uri="{FF2B5EF4-FFF2-40B4-BE49-F238E27FC236}">
                <a16:creationId xmlns:a16="http://schemas.microsoft.com/office/drawing/2014/main" id="{B7024CD8-1CEC-288A-3B87-7736A71EDB79}"/>
              </a:ext>
            </a:extLst>
          </p:cNvPr>
          <p:cNvPicPr>
            <a:picLocks noChangeAspect="1"/>
          </p:cNvPicPr>
          <p:nvPr/>
        </p:nvPicPr>
        <p:blipFill>
          <a:blip r:embed="rId2"/>
          <a:stretch>
            <a:fillRect/>
          </a:stretch>
        </p:blipFill>
        <p:spPr>
          <a:xfrm>
            <a:off x="7833968" y="2689137"/>
            <a:ext cx="2468917" cy="2468917"/>
          </a:xfrm>
          <a:prstGeom prst="rect">
            <a:avLst/>
          </a:prstGeom>
        </p:spPr>
      </p:pic>
    </p:spTree>
    <p:extLst>
      <p:ext uri="{BB962C8B-B14F-4D97-AF65-F5344CB8AC3E}">
        <p14:creationId xmlns:p14="http://schemas.microsoft.com/office/powerpoint/2010/main" val="2011919857"/>
      </p:ext>
    </p:extLst>
  </p:cSld>
  <p:clrMapOvr>
    <a:masterClrMapping/>
  </p:clrMapOvr>
  <mc:AlternateContent xmlns:mc="http://schemas.openxmlformats.org/markup-compatibility/2006" xmlns:p14="http://schemas.microsoft.com/office/powerpoint/2010/main">
    <mc:Choice Requires="p14">
      <p:transition spd="slow" p14:dur="1750">
        <p14:reveal/>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125F43-819C-0211-58AD-7D6E81072F2F}"/>
            </a:ext>
          </a:extLst>
        </p:cNvPr>
        <p:cNvGrpSpPr/>
        <p:nvPr/>
      </p:nvGrpSpPr>
      <p:grpSpPr>
        <a:xfrm>
          <a:off x="0" y="0"/>
          <a:ext cx="0" cy="0"/>
          <a:chOff x="0" y="0"/>
          <a:chExt cx="0" cy="0"/>
        </a:xfrm>
      </p:grpSpPr>
      <p:sp>
        <p:nvSpPr>
          <p:cNvPr id="24" name="Title 23">
            <a:extLst>
              <a:ext uri="{FF2B5EF4-FFF2-40B4-BE49-F238E27FC236}">
                <a16:creationId xmlns:a16="http://schemas.microsoft.com/office/drawing/2014/main" id="{A563833E-7CFF-D34D-9A07-49575FCB906B}"/>
              </a:ext>
            </a:extLst>
          </p:cNvPr>
          <p:cNvSpPr>
            <a:spLocks noGrp="1"/>
          </p:cNvSpPr>
          <p:nvPr>
            <p:ph type="title"/>
          </p:nvPr>
        </p:nvSpPr>
        <p:spPr>
          <a:xfrm>
            <a:off x="3811214" y="1299445"/>
            <a:ext cx="4569572" cy="580029"/>
          </a:xfrm>
        </p:spPr>
        <p:txBody>
          <a:bodyPr/>
          <a:lstStyle/>
          <a:p>
            <a:pPr algn="ctr"/>
            <a:r>
              <a:rPr lang="en-US" dirty="0"/>
              <a:t>Decoder </a:t>
            </a:r>
          </a:p>
        </p:txBody>
      </p:sp>
      <p:sp>
        <p:nvSpPr>
          <p:cNvPr id="3" name="Footer Placeholder 2">
            <a:extLst>
              <a:ext uri="{FF2B5EF4-FFF2-40B4-BE49-F238E27FC236}">
                <a16:creationId xmlns:a16="http://schemas.microsoft.com/office/drawing/2014/main" id="{40CEB646-F3C1-687D-6CBD-2B19D5814944}"/>
              </a:ext>
            </a:extLst>
          </p:cNvPr>
          <p:cNvSpPr>
            <a:spLocks noGrp="1"/>
          </p:cNvSpPr>
          <p:nvPr>
            <p:ph type="ftr" sz="quarter" idx="3"/>
          </p:nvPr>
        </p:nvSpPr>
        <p:spPr>
          <a:xfrm rot="5400000">
            <a:off x="10541127" y="1408176"/>
            <a:ext cx="2770499" cy="365125"/>
          </a:xfrm>
        </p:spPr>
        <p:txBody>
          <a:bodyPr/>
          <a:lstStyle/>
          <a:p>
            <a:pPr algn="ctr"/>
            <a:r>
              <a:rPr lang="en-US" dirty="0"/>
              <a:t>The car circuit </a:t>
            </a:r>
          </a:p>
        </p:txBody>
      </p:sp>
      <p:sp>
        <p:nvSpPr>
          <p:cNvPr id="4" name="Slide Number Placeholder 3">
            <a:extLst>
              <a:ext uri="{FF2B5EF4-FFF2-40B4-BE49-F238E27FC236}">
                <a16:creationId xmlns:a16="http://schemas.microsoft.com/office/drawing/2014/main" id="{64F1E8DE-70B3-B324-F9B6-69AEC606C811}"/>
              </a:ext>
            </a:extLst>
          </p:cNvPr>
          <p:cNvSpPr>
            <a:spLocks noGrp="1"/>
          </p:cNvSpPr>
          <p:nvPr>
            <p:ph type="sldNum" sz="quarter" idx="4"/>
          </p:nvPr>
        </p:nvSpPr>
        <p:spPr>
          <a:xfrm>
            <a:off x="11519019" y="3164804"/>
            <a:ext cx="545911" cy="580029"/>
          </a:xfrm>
        </p:spPr>
        <p:txBody>
          <a:bodyPr/>
          <a:lstStyle/>
          <a:p>
            <a:fld id="{8D1FC6F8-0BCD-47E9-9C64-690771D9C143}" type="slidenum">
              <a:rPr lang="en-US" smtClean="0"/>
              <a:pPr/>
              <a:t>11</a:t>
            </a:fld>
            <a:endParaRPr lang="en-US" dirty="0"/>
          </a:p>
        </p:txBody>
      </p:sp>
      <p:sp>
        <p:nvSpPr>
          <p:cNvPr id="12" name="Text Placeholder 58">
            <a:extLst>
              <a:ext uri="{FF2B5EF4-FFF2-40B4-BE49-F238E27FC236}">
                <a16:creationId xmlns:a16="http://schemas.microsoft.com/office/drawing/2014/main" id="{2B45BC9D-6E3B-7A1F-614B-9B452B68569A}"/>
              </a:ext>
            </a:extLst>
          </p:cNvPr>
          <p:cNvSpPr txBox="1">
            <a:spLocks/>
          </p:cNvSpPr>
          <p:nvPr/>
        </p:nvSpPr>
        <p:spPr>
          <a:xfrm>
            <a:off x="695375" y="2170767"/>
            <a:ext cx="6231677" cy="436066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AutoNum type="arabicPeriod"/>
            </a:pPr>
            <a:r>
              <a:rPr lang="en-US" sz="1800" dirty="0">
                <a:solidFill>
                  <a:srgbClr val="1887B6"/>
                </a:solidFill>
                <a:latin typeface="+mj-lt"/>
              </a:rPr>
              <a:t>Data Reception: The DIN pin receives the encoded serial data from the RF receiver.</a:t>
            </a:r>
          </a:p>
          <a:p>
            <a:pPr marL="342900" indent="-342900">
              <a:buAutoNum type="arabicPeriod"/>
            </a:pPr>
            <a:r>
              <a:rPr lang="en-US" sz="1800" dirty="0">
                <a:solidFill>
                  <a:srgbClr val="1887B6"/>
                </a:solidFill>
                <a:latin typeface="+mj-lt"/>
              </a:rPr>
              <a:t>Address Matching: The decoder checks the address bits (A0–A7). If they match the configured address, the decoding process continues.</a:t>
            </a:r>
          </a:p>
          <a:p>
            <a:pPr marL="342900" indent="-342900">
              <a:buAutoNum type="arabicPeriod"/>
            </a:pPr>
            <a:r>
              <a:rPr lang="en-US" sz="1800" dirty="0">
                <a:solidFill>
                  <a:srgbClr val="1887B6"/>
                </a:solidFill>
                <a:latin typeface="+mj-lt"/>
              </a:rPr>
              <a:t>Decoding: The HT12D decodes the serial data back into parallel 4-bit data and outputs it on pins D8–D11.</a:t>
            </a:r>
          </a:p>
          <a:p>
            <a:pPr marL="342900" indent="-342900">
              <a:buAutoNum type="arabicPeriod"/>
            </a:pPr>
            <a:r>
              <a:rPr lang="en-US" sz="1800" dirty="0">
                <a:solidFill>
                  <a:srgbClr val="1887B6"/>
                </a:solidFill>
                <a:latin typeface="+mj-lt"/>
              </a:rPr>
              <a:t>Validation: The VT (Valid Transmission) pin goes high to indicate valid data reception.</a:t>
            </a:r>
          </a:p>
          <a:p>
            <a:pPr marL="342900" indent="-342900">
              <a:buAutoNum type="arabicPeriod"/>
            </a:pPr>
            <a:r>
              <a:rPr lang="en-US" sz="1800" dirty="0">
                <a:solidFill>
                  <a:srgbClr val="1887B6"/>
                </a:solidFill>
                <a:latin typeface="+mj-lt"/>
              </a:rPr>
              <a:t>The OSC1 and OSC2 pins are used to set the internal oscillator frequency, which is required for its operation. The frequency should match the oscillator frequency of the paired HT12E encoder for proper communication.</a:t>
            </a:r>
          </a:p>
        </p:txBody>
      </p:sp>
      <p:pic>
        <p:nvPicPr>
          <p:cNvPr id="2" name="Picture 1">
            <a:extLst>
              <a:ext uri="{FF2B5EF4-FFF2-40B4-BE49-F238E27FC236}">
                <a16:creationId xmlns:a16="http://schemas.microsoft.com/office/drawing/2014/main" id="{D295B399-93D7-80B6-25A7-4BD4D88EC61D}"/>
              </a:ext>
            </a:extLst>
          </p:cNvPr>
          <p:cNvPicPr>
            <a:picLocks noChangeAspect="1"/>
          </p:cNvPicPr>
          <p:nvPr/>
        </p:nvPicPr>
        <p:blipFill>
          <a:blip r:embed="rId2"/>
          <a:stretch>
            <a:fillRect/>
          </a:stretch>
        </p:blipFill>
        <p:spPr>
          <a:xfrm>
            <a:off x="8380786" y="2170767"/>
            <a:ext cx="1916967" cy="2872039"/>
          </a:xfrm>
          <a:prstGeom prst="rect">
            <a:avLst/>
          </a:prstGeom>
        </p:spPr>
      </p:pic>
      <p:pic>
        <p:nvPicPr>
          <p:cNvPr id="5" name="Picture 4">
            <a:extLst>
              <a:ext uri="{FF2B5EF4-FFF2-40B4-BE49-F238E27FC236}">
                <a16:creationId xmlns:a16="http://schemas.microsoft.com/office/drawing/2014/main" id="{FA0D5B18-D1FB-EA3B-8752-89A6F3461EE6}"/>
              </a:ext>
            </a:extLst>
          </p:cNvPr>
          <p:cNvPicPr>
            <a:picLocks noChangeAspect="1"/>
          </p:cNvPicPr>
          <p:nvPr/>
        </p:nvPicPr>
        <p:blipFill>
          <a:blip r:embed="rId3"/>
          <a:stretch>
            <a:fillRect/>
          </a:stretch>
        </p:blipFill>
        <p:spPr>
          <a:xfrm>
            <a:off x="8380786" y="5045363"/>
            <a:ext cx="1916967" cy="1279600"/>
          </a:xfrm>
          <a:prstGeom prst="rect">
            <a:avLst/>
          </a:prstGeom>
        </p:spPr>
      </p:pic>
    </p:spTree>
    <p:extLst>
      <p:ext uri="{BB962C8B-B14F-4D97-AF65-F5344CB8AC3E}">
        <p14:creationId xmlns:p14="http://schemas.microsoft.com/office/powerpoint/2010/main" val="590613883"/>
      </p:ext>
    </p:extLst>
  </p:cSld>
  <p:clrMapOvr>
    <a:masterClrMapping/>
  </p:clrMapOvr>
  <mc:AlternateContent xmlns:mc="http://schemas.openxmlformats.org/markup-compatibility/2006" xmlns:p14="http://schemas.microsoft.com/office/powerpoint/2010/main">
    <mc:Choice Requires="p14">
      <p:transition spd="slow" p14:dur="1750">
        <p14:reveal/>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059123-CFBF-DB15-5EB1-9C89B21DAA4E}"/>
            </a:ext>
          </a:extLst>
        </p:cNvPr>
        <p:cNvGrpSpPr/>
        <p:nvPr/>
      </p:nvGrpSpPr>
      <p:grpSpPr>
        <a:xfrm>
          <a:off x="0" y="0"/>
          <a:ext cx="0" cy="0"/>
          <a:chOff x="0" y="0"/>
          <a:chExt cx="0" cy="0"/>
        </a:xfrm>
      </p:grpSpPr>
      <p:sp>
        <p:nvSpPr>
          <p:cNvPr id="24" name="Title 23">
            <a:extLst>
              <a:ext uri="{FF2B5EF4-FFF2-40B4-BE49-F238E27FC236}">
                <a16:creationId xmlns:a16="http://schemas.microsoft.com/office/drawing/2014/main" id="{F621D74E-3948-CA0B-4AD5-C95D13208C07}"/>
              </a:ext>
            </a:extLst>
          </p:cNvPr>
          <p:cNvSpPr>
            <a:spLocks noGrp="1"/>
          </p:cNvSpPr>
          <p:nvPr>
            <p:ph type="title"/>
          </p:nvPr>
        </p:nvSpPr>
        <p:spPr>
          <a:xfrm>
            <a:off x="3811214" y="1347595"/>
            <a:ext cx="4569572" cy="580029"/>
          </a:xfrm>
        </p:spPr>
        <p:txBody>
          <a:bodyPr/>
          <a:lstStyle/>
          <a:p>
            <a:pPr algn="ctr"/>
            <a:r>
              <a:rPr lang="en-US" dirty="0"/>
              <a:t>Logic processing</a:t>
            </a:r>
          </a:p>
        </p:txBody>
      </p:sp>
      <p:sp>
        <p:nvSpPr>
          <p:cNvPr id="3" name="Footer Placeholder 2">
            <a:extLst>
              <a:ext uri="{FF2B5EF4-FFF2-40B4-BE49-F238E27FC236}">
                <a16:creationId xmlns:a16="http://schemas.microsoft.com/office/drawing/2014/main" id="{966FB406-9A74-8E25-1137-4F0F12C036E4}"/>
              </a:ext>
            </a:extLst>
          </p:cNvPr>
          <p:cNvSpPr>
            <a:spLocks noGrp="1"/>
          </p:cNvSpPr>
          <p:nvPr>
            <p:ph type="ftr" sz="quarter" idx="3"/>
          </p:nvPr>
        </p:nvSpPr>
        <p:spPr>
          <a:xfrm rot="5400000">
            <a:off x="10541127" y="1408176"/>
            <a:ext cx="2770499" cy="365125"/>
          </a:xfrm>
        </p:spPr>
        <p:txBody>
          <a:bodyPr/>
          <a:lstStyle/>
          <a:p>
            <a:pPr algn="ctr"/>
            <a:r>
              <a:rPr lang="en-US" dirty="0"/>
              <a:t>The car circuit </a:t>
            </a:r>
          </a:p>
        </p:txBody>
      </p:sp>
      <p:sp>
        <p:nvSpPr>
          <p:cNvPr id="4" name="Slide Number Placeholder 3">
            <a:extLst>
              <a:ext uri="{FF2B5EF4-FFF2-40B4-BE49-F238E27FC236}">
                <a16:creationId xmlns:a16="http://schemas.microsoft.com/office/drawing/2014/main" id="{B934BB64-9C36-179C-D4B9-04D0B9D6D284}"/>
              </a:ext>
            </a:extLst>
          </p:cNvPr>
          <p:cNvSpPr>
            <a:spLocks noGrp="1"/>
          </p:cNvSpPr>
          <p:nvPr>
            <p:ph type="sldNum" sz="quarter" idx="4"/>
          </p:nvPr>
        </p:nvSpPr>
        <p:spPr>
          <a:xfrm>
            <a:off x="11519019" y="3164804"/>
            <a:ext cx="545911" cy="580029"/>
          </a:xfrm>
        </p:spPr>
        <p:txBody>
          <a:bodyPr/>
          <a:lstStyle/>
          <a:p>
            <a:fld id="{8D1FC6F8-0BCD-47E9-9C64-690771D9C143}" type="slidenum">
              <a:rPr lang="en-US" smtClean="0"/>
              <a:pPr/>
              <a:t>12</a:t>
            </a:fld>
            <a:endParaRPr lang="en-US" dirty="0"/>
          </a:p>
        </p:txBody>
      </p:sp>
      <p:sp>
        <p:nvSpPr>
          <p:cNvPr id="12" name="Text Placeholder 58">
            <a:extLst>
              <a:ext uri="{FF2B5EF4-FFF2-40B4-BE49-F238E27FC236}">
                <a16:creationId xmlns:a16="http://schemas.microsoft.com/office/drawing/2014/main" id="{219ACFE5-84A8-E6B3-4F51-45523987168D}"/>
              </a:ext>
            </a:extLst>
          </p:cNvPr>
          <p:cNvSpPr txBox="1">
            <a:spLocks/>
          </p:cNvSpPr>
          <p:nvPr/>
        </p:nvSpPr>
        <p:spPr>
          <a:xfrm>
            <a:off x="333210" y="2072796"/>
            <a:ext cx="6975268" cy="454027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SzPct val="120000"/>
              <a:buFont typeface="Wingdings" panose="05000000000000000000" pitchFamily="2" charset="2"/>
              <a:buChar char="§"/>
            </a:pPr>
            <a:r>
              <a:rPr lang="en-US" sz="1800" dirty="0">
                <a:solidFill>
                  <a:srgbClr val="1887B6"/>
                </a:solidFill>
                <a:latin typeface="+mj-lt"/>
              </a:rPr>
              <a:t>Since the motor driver need 3 inputs for each motor (En,in1,in2) to determine the direction of the motor and whether its on or not </a:t>
            </a:r>
          </a:p>
          <a:p>
            <a:pPr marL="0" indent="0">
              <a:buNone/>
            </a:pPr>
            <a:r>
              <a:rPr lang="en-US" sz="1800" dirty="0">
                <a:solidFill>
                  <a:srgbClr val="1887B6"/>
                </a:solidFill>
                <a:latin typeface="+mj-lt"/>
              </a:rPr>
              <a:t>   For the first 2 bits (Forward and reverse):</a:t>
            </a:r>
          </a:p>
          <a:p>
            <a:r>
              <a:rPr lang="en-US" sz="1800" dirty="0">
                <a:solidFill>
                  <a:srgbClr val="1887B6"/>
                </a:solidFill>
                <a:latin typeface="+mj-lt"/>
              </a:rPr>
              <a:t>The 2 bits is connected to an OR gate and the output in the enable(En) of the motor driver  (so its on when one of the 2 bits is high )</a:t>
            </a:r>
          </a:p>
          <a:p>
            <a:r>
              <a:rPr lang="en-US" sz="1800" dirty="0">
                <a:solidFill>
                  <a:srgbClr val="1887B6"/>
                </a:solidFill>
                <a:latin typeface="+mj-lt"/>
              </a:rPr>
              <a:t>To control the motor direction either 10 or 01 is needed, so the first bit is inverted then passed by AND gate with the second bit (so that the output would be 0 if the first bit is high or 1 if the second bit is high ),its connected to IN2.</a:t>
            </a:r>
          </a:p>
          <a:p>
            <a:pPr marL="0" indent="0">
              <a:buNone/>
            </a:pPr>
            <a:r>
              <a:rPr lang="en-US" sz="1800" dirty="0">
                <a:solidFill>
                  <a:srgbClr val="1887B6"/>
                </a:solidFill>
                <a:latin typeface="+mj-lt"/>
              </a:rPr>
              <a:t>    (The AND output is inverted and connected to IN1).</a:t>
            </a:r>
          </a:p>
          <a:p>
            <a:r>
              <a:rPr lang="en-US" sz="1800" dirty="0">
                <a:solidFill>
                  <a:srgbClr val="1887B6"/>
                </a:solidFill>
                <a:latin typeface="+mj-lt"/>
              </a:rPr>
              <a:t>So, if the first bit is high IN1 would be 1 and IN2 would be 0 and if the second bit is high IN1 would be 0 and IN2 would be 1 (the same is done for the other 2 bits)</a:t>
            </a:r>
          </a:p>
          <a:p>
            <a:pPr marL="0" indent="0">
              <a:buNone/>
            </a:pPr>
            <a:endParaRPr lang="en-US" sz="1800" dirty="0">
              <a:solidFill>
                <a:srgbClr val="1887B6"/>
              </a:solidFill>
              <a:latin typeface="+mj-lt"/>
            </a:endParaRPr>
          </a:p>
          <a:p>
            <a:pPr marL="0" indent="0">
              <a:buNone/>
            </a:pPr>
            <a:endParaRPr lang="en-US" sz="1800" dirty="0">
              <a:solidFill>
                <a:srgbClr val="1887B6"/>
              </a:solidFill>
              <a:latin typeface="+mj-lt"/>
            </a:endParaRPr>
          </a:p>
          <a:p>
            <a:pPr marL="0" indent="0">
              <a:buNone/>
            </a:pPr>
            <a:endParaRPr lang="en-US" sz="1800" dirty="0">
              <a:solidFill>
                <a:srgbClr val="1887B6"/>
              </a:solidFill>
              <a:latin typeface="+mj-lt"/>
            </a:endParaRPr>
          </a:p>
        </p:txBody>
      </p:sp>
      <p:pic>
        <p:nvPicPr>
          <p:cNvPr id="5" name="Picture 4">
            <a:extLst>
              <a:ext uri="{FF2B5EF4-FFF2-40B4-BE49-F238E27FC236}">
                <a16:creationId xmlns:a16="http://schemas.microsoft.com/office/drawing/2014/main" id="{8E7C6F98-8E2B-A0E7-41F2-9F570D2935DE}"/>
              </a:ext>
            </a:extLst>
          </p:cNvPr>
          <p:cNvPicPr>
            <a:picLocks noChangeAspect="1"/>
          </p:cNvPicPr>
          <p:nvPr/>
        </p:nvPicPr>
        <p:blipFill>
          <a:blip r:embed="rId2"/>
          <a:stretch>
            <a:fillRect/>
          </a:stretch>
        </p:blipFill>
        <p:spPr>
          <a:xfrm>
            <a:off x="7679147" y="2739906"/>
            <a:ext cx="3693998" cy="2770499"/>
          </a:xfrm>
          <a:prstGeom prst="rect">
            <a:avLst/>
          </a:prstGeom>
        </p:spPr>
      </p:pic>
    </p:spTree>
    <p:extLst>
      <p:ext uri="{BB962C8B-B14F-4D97-AF65-F5344CB8AC3E}">
        <p14:creationId xmlns:p14="http://schemas.microsoft.com/office/powerpoint/2010/main" val="4071807487"/>
      </p:ext>
    </p:extLst>
  </p:cSld>
  <p:clrMapOvr>
    <a:masterClrMapping/>
  </p:clrMapOvr>
  <mc:AlternateContent xmlns:mc="http://schemas.openxmlformats.org/markup-compatibility/2006" xmlns:p14="http://schemas.microsoft.com/office/powerpoint/2010/main">
    <mc:Choice Requires="p14">
      <p:transition spd="slow" p14:dur="1750">
        <p14:reveal/>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96A082-69B3-4D76-8E24-8FE2EA02780D}"/>
            </a:ext>
          </a:extLst>
        </p:cNvPr>
        <p:cNvGrpSpPr/>
        <p:nvPr/>
      </p:nvGrpSpPr>
      <p:grpSpPr>
        <a:xfrm>
          <a:off x="0" y="0"/>
          <a:ext cx="0" cy="0"/>
          <a:chOff x="0" y="0"/>
          <a:chExt cx="0" cy="0"/>
        </a:xfrm>
      </p:grpSpPr>
      <p:sp>
        <p:nvSpPr>
          <p:cNvPr id="24" name="Title 23">
            <a:extLst>
              <a:ext uri="{FF2B5EF4-FFF2-40B4-BE49-F238E27FC236}">
                <a16:creationId xmlns:a16="http://schemas.microsoft.com/office/drawing/2014/main" id="{C742020D-F308-AAD4-880E-E1E4A3601A76}"/>
              </a:ext>
            </a:extLst>
          </p:cNvPr>
          <p:cNvSpPr>
            <a:spLocks noGrp="1"/>
          </p:cNvSpPr>
          <p:nvPr>
            <p:ph type="title"/>
          </p:nvPr>
        </p:nvSpPr>
        <p:spPr>
          <a:xfrm>
            <a:off x="3811214" y="1242160"/>
            <a:ext cx="4569572" cy="580029"/>
          </a:xfrm>
        </p:spPr>
        <p:txBody>
          <a:bodyPr/>
          <a:lstStyle/>
          <a:p>
            <a:pPr algn="ctr"/>
            <a:r>
              <a:rPr lang="en-US" dirty="0"/>
              <a:t>Motor Driver </a:t>
            </a:r>
          </a:p>
        </p:txBody>
      </p:sp>
      <p:sp>
        <p:nvSpPr>
          <p:cNvPr id="3" name="Footer Placeholder 2">
            <a:extLst>
              <a:ext uri="{FF2B5EF4-FFF2-40B4-BE49-F238E27FC236}">
                <a16:creationId xmlns:a16="http://schemas.microsoft.com/office/drawing/2014/main" id="{17DDC12C-26D8-69AC-2D20-C44D2E02D86A}"/>
              </a:ext>
            </a:extLst>
          </p:cNvPr>
          <p:cNvSpPr>
            <a:spLocks noGrp="1"/>
          </p:cNvSpPr>
          <p:nvPr>
            <p:ph type="ftr" sz="quarter" idx="3"/>
          </p:nvPr>
        </p:nvSpPr>
        <p:spPr>
          <a:xfrm rot="5400000">
            <a:off x="10541127" y="1408176"/>
            <a:ext cx="2770499" cy="365125"/>
          </a:xfrm>
        </p:spPr>
        <p:txBody>
          <a:bodyPr/>
          <a:lstStyle/>
          <a:p>
            <a:pPr algn="ctr"/>
            <a:r>
              <a:rPr lang="en-US" dirty="0"/>
              <a:t>The car circuit </a:t>
            </a:r>
          </a:p>
        </p:txBody>
      </p:sp>
      <p:sp>
        <p:nvSpPr>
          <p:cNvPr id="4" name="Slide Number Placeholder 3">
            <a:extLst>
              <a:ext uri="{FF2B5EF4-FFF2-40B4-BE49-F238E27FC236}">
                <a16:creationId xmlns:a16="http://schemas.microsoft.com/office/drawing/2014/main" id="{43854B15-EDE2-9AC6-5D8F-164250A71C88}"/>
              </a:ext>
            </a:extLst>
          </p:cNvPr>
          <p:cNvSpPr>
            <a:spLocks noGrp="1"/>
          </p:cNvSpPr>
          <p:nvPr>
            <p:ph type="sldNum" sz="quarter" idx="4"/>
          </p:nvPr>
        </p:nvSpPr>
        <p:spPr>
          <a:xfrm>
            <a:off x="11519019" y="3164804"/>
            <a:ext cx="545911" cy="580029"/>
          </a:xfrm>
        </p:spPr>
        <p:txBody>
          <a:bodyPr/>
          <a:lstStyle/>
          <a:p>
            <a:fld id="{8D1FC6F8-0BCD-47E9-9C64-690771D9C143}" type="slidenum">
              <a:rPr lang="en-US" smtClean="0"/>
              <a:pPr/>
              <a:t>13</a:t>
            </a:fld>
            <a:endParaRPr lang="en-US" dirty="0"/>
          </a:p>
        </p:txBody>
      </p:sp>
      <p:sp>
        <p:nvSpPr>
          <p:cNvPr id="12" name="Text Placeholder 58">
            <a:extLst>
              <a:ext uri="{FF2B5EF4-FFF2-40B4-BE49-F238E27FC236}">
                <a16:creationId xmlns:a16="http://schemas.microsoft.com/office/drawing/2014/main" id="{69378C04-58B2-2704-29C0-3637F72B0021}"/>
              </a:ext>
            </a:extLst>
          </p:cNvPr>
          <p:cNvSpPr txBox="1">
            <a:spLocks/>
          </p:cNvSpPr>
          <p:nvPr/>
        </p:nvSpPr>
        <p:spPr>
          <a:xfrm>
            <a:off x="239164" y="1927624"/>
            <a:ext cx="6622761" cy="468544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solidFill>
                  <a:srgbClr val="1887B6"/>
                </a:solidFill>
                <a:latin typeface="+mj-lt"/>
              </a:rPr>
              <a:t>L293D is a dual H-bridge motor driver that it can control two motors simultaneously based on the inputs(En,IN1,IN2).</a:t>
            </a:r>
          </a:p>
          <a:p>
            <a:r>
              <a:rPr lang="en-US" sz="1800" dirty="0">
                <a:solidFill>
                  <a:srgbClr val="1887B6"/>
                </a:solidFill>
                <a:latin typeface="+mj-lt"/>
              </a:rPr>
              <a:t>So, for the first 2 bits (forward or reverse):</a:t>
            </a:r>
          </a:p>
          <a:p>
            <a:pPr marL="0" indent="0">
              <a:buNone/>
            </a:pPr>
            <a:r>
              <a:rPr lang="en-US" sz="1800" dirty="0">
                <a:solidFill>
                  <a:srgbClr val="1887B6"/>
                </a:solidFill>
                <a:latin typeface="+mj-lt"/>
              </a:rPr>
              <a:t>    En1 is connected to En2 </a:t>
            </a:r>
          </a:p>
          <a:p>
            <a:pPr marL="0" indent="0">
              <a:buNone/>
            </a:pPr>
            <a:r>
              <a:rPr lang="en-US" sz="1800" dirty="0">
                <a:solidFill>
                  <a:srgbClr val="1887B6"/>
                </a:solidFill>
                <a:latin typeface="+mj-lt"/>
              </a:rPr>
              <a:t>    IN1 is connected to IN3 </a:t>
            </a:r>
          </a:p>
          <a:p>
            <a:pPr marL="0" indent="0">
              <a:buNone/>
            </a:pPr>
            <a:r>
              <a:rPr lang="en-US" sz="1800" dirty="0">
                <a:solidFill>
                  <a:srgbClr val="1887B6"/>
                </a:solidFill>
                <a:latin typeface="+mj-lt"/>
              </a:rPr>
              <a:t>    IN2 is connected to IN4 </a:t>
            </a:r>
          </a:p>
          <a:p>
            <a:pPr marL="0" indent="0">
              <a:buNone/>
            </a:pPr>
            <a:r>
              <a:rPr lang="en-US" sz="1800" dirty="0">
                <a:solidFill>
                  <a:srgbClr val="1887B6"/>
                </a:solidFill>
                <a:latin typeface="+mj-lt"/>
              </a:rPr>
              <a:t>    (so that both motors work in the same direction ) </a:t>
            </a:r>
          </a:p>
          <a:p>
            <a:r>
              <a:rPr lang="en-US" sz="1800" dirty="0">
                <a:solidFill>
                  <a:srgbClr val="1887B6"/>
                </a:solidFill>
                <a:latin typeface="+mj-lt"/>
              </a:rPr>
              <a:t>For the other 2 bits (right or left):</a:t>
            </a:r>
          </a:p>
          <a:p>
            <a:pPr marL="0" indent="0">
              <a:buNone/>
            </a:pPr>
            <a:r>
              <a:rPr lang="en-US" sz="1800" dirty="0">
                <a:solidFill>
                  <a:srgbClr val="1887B6"/>
                </a:solidFill>
                <a:latin typeface="+mj-lt"/>
              </a:rPr>
              <a:t>    En1 is connected to En2 </a:t>
            </a:r>
          </a:p>
          <a:p>
            <a:pPr marL="0" indent="0">
              <a:buNone/>
            </a:pPr>
            <a:r>
              <a:rPr lang="en-US" sz="1800" dirty="0">
                <a:solidFill>
                  <a:srgbClr val="1887B6"/>
                </a:solidFill>
                <a:latin typeface="+mj-lt"/>
              </a:rPr>
              <a:t>    IN1 is connected to IN4 </a:t>
            </a:r>
          </a:p>
          <a:p>
            <a:pPr marL="0" indent="0">
              <a:buNone/>
            </a:pPr>
            <a:r>
              <a:rPr lang="en-US" sz="1800" dirty="0">
                <a:solidFill>
                  <a:srgbClr val="1887B6"/>
                </a:solidFill>
                <a:latin typeface="+mj-lt"/>
              </a:rPr>
              <a:t>    IN2 is connected to IN3 </a:t>
            </a:r>
          </a:p>
          <a:p>
            <a:pPr marL="0" indent="0">
              <a:buNone/>
            </a:pPr>
            <a:r>
              <a:rPr lang="en-US" sz="1800" dirty="0">
                <a:solidFill>
                  <a:srgbClr val="1887B6"/>
                </a:solidFill>
                <a:latin typeface="+mj-lt"/>
              </a:rPr>
              <a:t>    (so that the motors work in the opposite direction ) </a:t>
            </a:r>
          </a:p>
          <a:p>
            <a:pPr marL="0" indent="0">
              <a:buNone/>
            </a:pPr>
            <a:endParaRPr lang="en-US" sz="1800" dirty="0">
              <a:solidFill>
                <a:srgbClr val="1887B6"/>
              </a:solidFill>
              <a:latin typeface="+mj-lt"/>
            </a:endParaRPr>
          </a:p>
          <a:p>
            <a:pPr marL="0" indent="0">
              <a:buNone/>
            </a:pPr>
            <a:endParaRPr lang="en-US" sz="1800" dirty="0">
              <a:solidFill>
                <a:srgbClr val="1887B6"/>
              </a:solidFill>
              <a:latin typeface="+mj-lt"/>
            </a:endParaRPr>
          </a:p>
          <a:p>
            <a:pPr marL="0" indent="0">
              <a:buNone/>
            </a:pPr>
            <a:endParaRPr lang="en-US" sz="1800" dirty="0">
              <a:solidFill>
                <a:srgbClr val="1887B6"/>
              </a:solidFill>
              <a:latin typeface="+mj-lt"/>
            </a:endParaRPr>
          </a:p>
        </p:txBody>
      </p:sp>
      <p:pic>
        <p:nvPicPr>
          <p:cNvPr id="2" name="Picture 1">
            <a:extLst>
              <a:ext uri="{FF2B5EF4-FFF2-40B4-BE49-F238E27FC236}">
                <a16:creationId xmlns:a16="http://schemas.microsoft.com/office/drawing/2014/main" id="{35B1C9EB-AB75-BFB8-181E-775E66B19873}"/>
              </a:ext>
            </a:extLst>
          </p:cNvPr>
          <p:cNvPicPr>
            <a:picLocks noChangeAspect="1"/>
          </p:cNvPicPr>
          <p:nvPr/>
        </p:nvPicPr>
        <p:blipFill>
          <a:blip r:embed="rId2"/>
          <a:srcRect l="22952" t="24286" r="17619" b="23714"/>
          <a:stretch/>
        </p:blipFill>
        <p:spPr>
          <a:xfrm>
            <a:off x="7385104" y="4055661"/>
            <a:ext cx="1667282" cy="1270164"/>
          </a:xfrm>
          <a:prstGeom prst="rect">
            <a:avLst/>
          </a:prstGeom>
        </p:spPr>
      </p:pic>
      <p:pic>
        <p:nvPicPr>
          <p:cNvPr id="6" name="Picture 5">
            <a:extLst>
              <a:ext uri="{FF2B5EF4-FFF2-40B4-BE49-F238E27FC236}">
                <a16:creationId xmlns:a16="http://schemas.microsoft.com/office/drawing/2014/main" id="{9E489361-6B3B-3C7B-EFE2-947ABE05EE9C}"/>
              </a:ext>
            </a:extLst>
          </p:cNvPr>
          <p:cNvPicPr>
            <a:picLocks noChangeAspect="1"/>
          </p:cNvPicPr>
          <p:nvPr/>
        </p:nvPicPr>
        <p:blipFill>
          <a:blip r:embed="rId3"/>
          <a:stretch>
            <a:fillRect/>
          </a:stretch>
        </p:blipFill>
        <p:spPr>
          <a:xfrm>
            <a:off x="7385104" y="2702373"/>
            <a:ext cx="1667282" cy="1399524"/>
          </a:xfrm>
          <a:prstGeom prst="rect">
            <a:avLst/>
          </a:prstGeom>
        </p:spPr>
      </p:pic>
      <p:pic>
        <p:nvPicPr>
          <p:cNvPr id="7" name="Picture 6">
            <a:extLst>
              <a:ext uri="{FF2B5EF4-FFF2-40B4-BE49-F238E27FC236}">
                <a16:creationId xmlns:a16="http://schemas.microsoft.com/office/drawing/2014/main" id="{F8F0D5CF-4DD6-3921-8B5E-4D75EE027E97}"/>
              </a:ext>
            </a:extLst>
          </p:cNvPr>
          <p:cNvPicPr>
            <a:picLocks noChangeAspect="1"/>
          </p:cNvPicPr>
          <p:nvPr/>
        </p:nvPicPr>
        <p:blipFill>
          <a:blip r:embed="rId4"/>
          <a:stretch>
            <a:fillRect/>
          </a:stretch>
        </p:blipFill>
        <p:spPr>
          <a:xfrm>
            <a:off x="9052386" y="2702373"/>
            <a:ext cx="1805082" cy="2618081"/>
          </a:xfrm>
          <a:prstGeom prst="rect">
            <a:avLst/>
          </a:prstGeom>
        </p:spPr>
      </p:pic>
    </p:spTree>
    <p:extLst>
      <p:ext uri="{BB962C8B-B14F-4D97-AF65-F5344CB8AC3E}">
        <p14:creationId xmlns:p14="http://schemas.microsoft.com/office/powerpoint/2010/main" val="1534104253"/>
      </p:ext>
    </p:extLst>
  </p:cSld>
  <p:clrMapOvr>
    <a:masterClrMapping/>
  </p:clrMapOvr>
  <mc:AlternateContent xmlns:mc="http://schemas.openxmlformats.org/markup-compatibility/2006" xmlns:p14="http://schemas.microsoft.com/office/powerpoint/2010/main">
    <mc:Choice Requires="p14">
      <p:transition spd="slow" p14:dur="1750">
        <p14:reveal/>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33">
            <a:extLst>
              <a:ext uri="{FF2B5EF4-FFF2-40B4-BE49-F238E27FC236}">
                <a16:creationId xmlns:a16="http://schemas.microsoft.com/office/drawing/2014/main" id="{4BB0BCF4-9D20-4758-AE5E-FC431503F671}"/>
              </a:ext>
            </a:extLst>
          </p:cNvPr>
          <p:cNvSpPr>
            <a:spLocks noGrp="1"/>
          </p:cNvSpPr>
          <p:nvPr>
            <p:ph type="title"/>
          </p:nvPr>
        </p:nvSpPr>
        <p:spPr>
          <a:xfrm>
            <a:off x="965511" y="760406"/>
            <a:ext cx="5424988" cy="579245"/>
          </a:xfrm>
        </p:spPr>
        <p:txBody>
          <a:bodyPr/>
          <a:lstStyle/>
          <a:p>
            <a:r>
              <a:rPr lang="en-US" dirty="0"/>
              <a:t>Final Circuit</a:t>
            </a:r>
          </a:p>
        </p:txBody>
      </p:sp>
      <p:sp>
        <p:nvSpPr>
          <p:cNvPr id="3" name="Footer Placeholder 2">
            <a:extLst>
              <a:ext uri="{FF2B5EF4-FFF2-40B4-BE49-F238E27FC236}">
                <a16:creationId xmlns:a16="http://schemas.microsoft.com/office/drawing/2014/main" id="{2E0E4B4A-B5D3-478E-8BA4-CF2034B5271A}"/>
              </a:ext>
            </a:extLst>
          </p:cNvPr>
          <p:cNvSpPr>
            <a:spLocks noGrp="1"/>
          </p:cNvSpPr>
          <p:nvPr>
            <p:ph type="ftr" sz="quarter" idx="3"/>
          </p:nvPr>
        </p:nvSpPr>
        <p:spPr>
          <a:xfrm rot="5400000">
            <a:off x="10541127" y="1408176"/>
            <a:ext cx="2770499" cy="365125"/>
          </a:xfrm>
        </p:spPr>
        <p:txBody>
          <a:bodyPr/>
          <a:lstStyle/>
          <a:p>
            <a:pPr algn="ctr"/>
            <a:r>
              <a:rPr lang="en-US" dirty="0"/>
              <a:t>Final Circuit</a:t>
            </a:r>
          </a:p>
        </p:txBody>
      </p:sp>
      <p:sp>
        <p:nvSpPr>
          <p:cNvPr id="4" name="Slide Number Placeholder 3">
            <a:extLst>
              <a:ext uri="{FF2B5EF4-FFF2-40B4-BE49-F238E27FC236}">
                <a16:creationId xmlns:a16="http://schemas.microsoft.com/office/drawing/2014/main" id="{0A7569EA-9732-4A17-BF57-C64DBC5B9EE1}"/>
              </a:ext>
            </a:extLst>
          </p:cNvPr>
          <p:cNvSpPr>
            <a:spLocks noGrp="1"/>
          </p:cNvSpPr>
          <p:nvPr>
            <p:ph type="sldNum" sz="quarter" idx="4"/>
          </p:nvPr>
        </p:nvSpPr>
        <p:spPr>
          <a:xfrm>
            <a:off x="11519019" y="3164804"/>
            <a:ext cx="545911" cy="580029"/>
          </a:xfrm>
        </p:spPr>
        <p:txBody>
          <a:bodyPr/>
          <a:lstStyle/>
          <a:p>
            <a:fld id="{8D1FC6F8-0BCD-47E9-9C64-690771D9C143}" type="slidenum">
              <a:rPr lang="en-US" smtClean="0"/>
              <a:pPr/>
              <a:t>14</a:t>
            </a:fld>
            <a:endParaRPr lang="en-US" dirty="0"/>
          </a:p>
        </p:txBody>
      </p:sp>
      <p:pic>
        <p:nvPicPr>
          <p:cNvPr id="26" name="Picture 25">
            <a:extLst>
              <a:ext uri="{FF2B5EF4-FFF2-40B4-BE49-F238E27FC236}">
                <a16:creationId xmlns:a16="http://schemas.microsoft.com/office/drawing/2014/main" id="{26B02B8C-40FC-CA21-8380-C4D19E9CDBF3}"/>
              </a:ext>
            </a:extLst>
          </p:cNvPr>
          <p:cNvPicPr>
            <a:picLocks noChangeAspect="1"/>
          </p:cNvPicPr>
          <p:nvPr/>
        </p:nvPicPr>
        <p:blipFill>
          <a:blip r:embed="rId2"/>
          <a:srcRect l="2329" t="9507" r="5418" b="11229"/>
          <a:stretch/>
        </p:blipFill>
        <p:spPr>
          <a:xfrm>
            <a:off x="790499" y="1918607"/>
            <a:ext cx="10611002" cy="3020786"/>
          </a:xfrm>
          <a:prstGeom prst="rect">
            <a:avLst/>
          </a:prstGeom>
        </p:spPr>
      </p:pic>
    </p:spTree>
    <p:extLst>
      <p:ext uri="{BB962C8B-B14F-4D97-AF65-F5344CB8AC3E}">
        <p14:creationId xmlns:p14="http://schemas.microsoft.com/office/powerpoint/2010/main" val="2590226737"/>
      </p:ext>
    </p:extLst>
  </p:cSld>
  <p:clrMapOvr>
    <a:masterClrMapping/>
  </p:clrMapOvr>
  <mc:AlternateContent xmlns:mc="http://schemas.openxmlformats.org/markup-compatibility/2006" xmlns:p14="http://schemas.microsoft.com/office/powerpoint/2010/main">
    <mc:Choice Requires="p14">
      <p:transition spd="slow" p14:dur="1750">
        <p14:reveal/>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a:extLst>
              <a:ext uri="{FF2B5EF4-FFF2-40B4-BE49-F238E27FC236}">
                <a16:creationId xmlns:a16="http://schemas.microsoft.com/office/drawing/2014/main" id="{8A6AD16E-8FB5-4AC7-941E-313FBED6044E}"/>
              </a:ext>
            </a:extLst>
          </p:cNvPr>
          <p:cNvSpPr>
            <a:spLocks noGrp="1"/>
          </p:cNvSpPr>
          <p:nvPr>
            <p:ph type="title"/>
          </p:nvPr>
        </p:nvSpPr>
        <p:spPr>
          <a:xfrm>
            <a:off x="4996544" y="2533540"/>
            <a:ext cx="5666014" cy="492302"/>
          </a:xfrm>
        </p:spPr>
        <p:txBody>
          <a:bodyPr/>
          <a:lstStyle/>
          <a:p>
            <a:r>
              <a:rPr lang="en-US" dirty="0"/>
              <a:t>Thanks For your time!!</a:t>
            </a:r>
          </a:p>
        </p:txBody>
      </p:sp>
    </p:spTree>
    <p:extLst>
      <p:ext uri="{BB962C8B-B14F-4D97-AF65-F5344CB8AC3E}">
        <p14:creationId xmlns:p14="http://schemas.microsoft.com/office/powerpoint/2010/main" val="2946034355"/>
      </p:ext>
    </p:extLst>
  </p:cSld>
  <p:clrMapOvr>
    <a:masterClrMapping/>
  </p:clrMapOvr>
  <mc:AlternateContent xmlns:mc="http://schemas.openxmlformats.org/markup-compatibility/2006" xmlns:p14="http://schemas.microsoft.com/office/powerpoint/2010/main">
    <mc:Choice Requires="p14">
      <p:transition spd="slow" p14:dur="1750">
        <p14:reveal/>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26">
            <a:extLst>
              <a:ext uri="{FF2B5EF4-FFF2-40B4-BE49-F238E27FC236}">
                <a16:creationId xmlns:a16="http://schemas.microsoft.com/office/drawing/2014/main" id="{AC2324A2-9A57-4433-8C66-C17D1D2703BF}"/>
              </a:ext>
            </a:extLst>
          </p:cNvPr>
          <p:cNvSpPr>
            <a:spLocks noGrp="1"/>
          </p:cNvSpPr>
          <p:nvPr>
            <p:ph type="title"/>
          </p:nvPr>
        </p:nvSpPr>
        <p:spPr>
          <a:xfrm>
            <a:off x="1021623" y="2210810"/>
            <a:ext cx="4579970" cy="538038"/>
          </a:xfrm>
        </p:spPr>
        <p:txBody>
          <a:bodyPr/>
          <a:lstStyle/>
          <a:p>
            <a:r>
              <a:rPr lang="en-US" dirty="0"/>
              <a:t>About the project </a:t>
            </a:r>
          </a:p>
        </p:txBody>
      </p:sp>
      <p:sp>
        <p:nvSpPr>
          <p:cNvPr id="59" name="Text Placeholder 58">
            <a:extLst>
              <a:ext uri="{FF2B5EF4-FFF2-40B4-BE49-F238E27FC236}">
                <a16:creationId xmlns:a16="http://schemas.microsoft.com/office/drawing/2014/main" id="{FDAF9C5E-FFD5-49FC-9788-18CE8F0958C1}"/>
              </a:ext>
            </a:extLst>
          </p:cNvPr>
          <p:cNvSpPr>
            <a:spLocks noGrp="1"/>
          </p:cNvSpPr>
          <p:nvPr>
            <p:ph type="body" sz="quarter" idx="12"/>
          </p:nvPr>
        </p:nvSpPr>
        <p:spPr>
          <a:xfrm>
            <a:off x="1034661" y="2747550"/>
            <a:ext cx="5309918" cy="2872039"/>
          </a:xfrm>
        </p:spPr>
        <p:txBody>
          <a:bodyPr/>
          <a:lstStyle/>
          <a:p>
            <a:r>
              <a:rPr lang="en-US" dirty="0"/>
              <a:t>Our project consists of two major circuits, the remote circuit which translates your inputs into signals and sends it to the other circuit which translates the signals into instructions that controls the motors according to your inputs.</a:t>
            </a:r>
          </a:p>
        </p:txBody>
      </p:sp>
      <p:pic>
        <p:nvPicPr>
          <p:cNvPr id="116" name="Picture Placeholder 115" descr="A group of people in a room">
            <a:extLst>
              <a:ext uri="{FF2B5EF4-FFF2-40B4-BE49-F238E27FC236}">
                <a16:creationId xmlns:a16="http://schemas.microsoft.com/office/drawing/2014/main" id="{2F0ECB9B-426D-40BC-918A-2C82968A05C8}"/>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7663453" y="1433033"/>
            <a:ext cx="3527091" cy="3463540"/>
          </a:xfrm>
        </p:spPr>
      </p:pic>
      <p:sp>
        <p:nvSpPr>
          <p:cNvPr id="10" name="Footer Placeholder 9">
            <a:extLst>
              <a:ext uri="{FF2B5EF4-FFF2-40B4-BE49-F238E27FC236}">
                <a16:creationId xmlns:a16="http://schemas.microsoft.com/office/drawing/2014/main" id="{B2981E3D-54C8-4A85-9DAB-CE41C50EA30D}"/>
              </a:ext>
            </a:extLst>
          </p:cNvPr>
          <p:cNvSpPr>
            <a:spLocks noGrp="1"/>
          </p:cNvSpPr>
          <p:nvPr>
            <p:ph type="ftr" sz="quarter" idx="3"/>
          </p:nvPr>
        </p:nvSpPr>
        <p:spPr>
          <a:xfrm rot="5400000">
            <a:off x="10541127" y="1408176"/>
            <a:ext cx="2770499" cy="365125"/>
          </a:xfrm>
        </p:spPr>
        <p:txBody>
          <a:bodyPr/>
          <a:lstStyle/>
          <a:p>
            <a:r>
              <a:rPr lang="en-US" dirty="0"/>
              <a:t>Remote Controlled car</a:t>
            </a:r>
          </a:p>
        </p:txBody>
      </p:sp>
      <p:sp>
        <p:nvSpPr>
          <p:cNvPr id="11" name="Slide Number Placeholder 10">
            <a:extLst>
              <a:ext uri="{FF2B5EF4-FFF2-40B4-BE49-F238E27FC236}">
                <a16:creationId xmlns:a16="http://schemas.microsoft.com/office/drawing/2014/main" id="{122A69A8-1CA3-486A-A675-DB22FF0D4A74}"/>
              </a:ext>
            </a:extLst>
          </p:cNvPr>
          <p:cNvSpPr>
            <a:spLocks noGrp="1"/>
          </p:cNvSpPr>
          <p:nvPr>
            <p:ph type="sldNum" sz="quarter" idx="4"/>
          </p:nvPr>
        </p:nvSpPr>
        <p:spPr>
          <a:xfrm>
            <a:off x="11519019" y="3164804"/>
            <a:ext cx="545911" cy="580029"/>
          </a:xfrm>
        </p:spPr>
        <p:txBody>
          <a:bodyPr/>
          <a:lstStyle/>
          <a:p>
            <a:fld id="{8D1FC6F8-0BCD-47E9-9C64-690771D9C143}" type="slidenum">
              <a:rPr lang="en-US" smtClean="0"/>
              <a:pPr/>
              <a:t>2</a:t>
            </a:fld>
            <a:endParaRPr lang="en-US" dirty="0"/>
          </a:p>
        </p:txBody>
      </p:sp>
      <p:pic>
        <p:nvPicPr>
          <p:cNvPr id="8" name="Picture 7">
            <a:extLst>
              <a:ext uri="{FF2B5EF4-FFF2-40B4-BE49-F238E27FC236}">
                <a16:creationId xmlns:a16="http://schemas.microsoft.com/office/drawing/2014/main" id="{758AEEE6-99E8-AADF-FF55-D46C23B7038C}"/>
              </a:ext>
            </a:extLst>
          </p:cNvPr>
          <p:cNvPicPr>
            <a:picLocks noChangeAspect="1"/>
          </p:cNvPicPr>
          <p:nvPr/>
        </p:nvPicPr>
        <p:blipFill>
          <a:blip r:embed="rId3"/>
          <a:stretch>
            <a:fillRect/>
          </a:stretch>
        </p:blipFill>
        <p:spPr>
          <a:xfrm>
            <a:off x="7521938" y="1335799"/>
            <a:ext cx="3810119" cy="3658007"/>
          </a:xfrm>
          <a:prstGeom prst="ellipse">
            <a:avLst/>
          </a:prstGeom>
        </p:spPr>
      </p:pic>
    </p:spTree>
    <p:extLst>
      <p:ext uri="{BB962C8B-B14F-4D97-AF65-F5344CB8AC3E}">
        <p14:creationId xmlns:p14="http://schemas.microsoft.com/office/powerpoint/2010/main" val="2184235863"/>
      </p:ext>
    </p:extLst>
  </p:cSld>
  <p:clrMapOvr>
    <a:masterClrMapping/>
  </p:clrMapOvr>
  <mc:AlternateContent xmlns:mc="http://schemas.openxmlformats.org/markup-compatibility/2006" xmlns:p14="http://schemas.microsoft.com/office/powerpoint/2010/main">
    <mc:Choice Requires="p14">
      <p:transition spd="slow" p14:dur="1750">
        <p14:reveal/>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EEEFBA2-D2C5-483D-A977-8998D1677BEF}"/>
              </a:ext>
            </a:extLst>
          </p:cNvPr>
          <p:cNvSpPr>
            <a:spLocks noGrp="1"/>
          </p:cNvSpPr>
          <p:nvPr>
            <p:ph type="title"/>
          </p:nvPr>
        </p:nvSpPr>
        <p:spPr/>
        <p:txBody>
          <a:bodyPr/>
          <a:lstStyle/>
          <a:p>
            <a:r>
              <a:rPr lang="en-US" dirty="0"/>
              <a:t>The Remote circuit</a:t>
            </a:r>
          </a:p>
        </p:txBody>
      </p:sp>
    </p:spTree>
    <p:extLst>
      <p:ext uri="{BB962C8B-B14F-4D97-AF65-F5344CB8AC3E}">
        <p14:creationId xmlns:p14="http://schemas.microsoft.com/office/powerpoint/2010/main" val="3716496139"/>
      </p:ext>
    </p:extLst>
  </p:cSld>
  <p:clrMapOvr>
    <a:masterClrMapping/>
  </p:clrMapOvr>
  <mc:AlternateContent xmlns:mc="http://schemas.openxmlformats.org/markup-compatibility/2006" xmlns:p14="http://schemas.microsoft.com/office/powerpoint/2010/main">
    <mc:Choice Requires="p14">
      <p:transition spd="slow" p14:dur="1750">
        <p14:reveal/>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45">
            <a:extLst>
              <a:ext uri="{FF2B5EF4-FFF2-40B4-BE49-F238E27FC236}">
                <a16:creationId xmlns:a16="http://schemas.microsoft.com/office/drawing/2014/main" id="{3DE22AEE-5FE7-411E-BE12-05628BC028BA}"/>
              </a:ext>
            </a:extLst>
          </p:cNvPr>
          <p:cNvSpPr>
            <a:spLocks noGrp="1"/>
          </p:cNvSpPr>
          <p:nvPr>
            <p:ph type="title"/>
          </p:nvPr>
        </p:nvSpPr>
        <p:spPr>
          <a:xfrm>
            <a:off x="4187069" y="695093"/>
            <a:ext cx="4919354" cy="667498"/>
          </a:xfrm>
        </p:spPr>
        <p:txBody>
          <a:bodyPr/>
          <a:lstStyle/>
          <a:p>
            <a:r>
              <a:rPr lang="en-US" dirty="0"/>
              <a:t>The remote circuit </a:t>
            </a:r>
          </a:p>
        </p:txBody>
      </p:sp>
      <p:sp>
        <p:nvSpPr>
          <p:cNvPr id="41" name="Text Placeholder 40">
            <a:extLst>
              <a:ext uri="{FF2B5EF4-FFF2-40B4-BE49-F238E27FC236}">
                <a16:creationId xmlns:a16="http://schemas.microsoft.com/office/drawing/2014/main" id="{13DF91CF-444A-4959-91C5-62172E643BD0}"/>
              </a:ext>
            </a:extLst>
          </p:cNvPr>
          <p:cNvSpPr>
            <a:spLocks noGrp="1"/>
          </p:cNvSpPr>
          <p:nvPr>
            <p:ph type="body" sz="quarter" idx="22"/>
          </p:nvPr>
        </p:nvSpPr>
        <p:spPr>
          <a:xfrm>
            <a:off x="4199594" y="1873815"/>
            <a:ext cx="2556579" cy="365125"/>
          </a:xfrm>
        </p:spPr>
        <p:txBody>
          <a:bodyPr/>
          <a:lstStyle/>
          <a:p>
            <a:r>
              <a:rPr lang="en-US" dirty="0"/>
              <a:t>Interactive Buttons</a:t>
            </a:r>
          </a:p>
        </p:txBody>
      </p:sp>
      <p:sp>
        <p:nvSpPr>
          <p:cNvPr id="42" name="Text Placeholder 41">
            <a:extLst>
              <a:ext uri="{FF2B5EF4-FFF2-40B4-BE49-F238E27FC236}">
                <a16:creationId xmlns:a16="http://schemas.microsoft.com/office/drawing/2014/main" id="{933753EF-34D5-413D-B330-9D63C1E264BB}"/>
              </a:ext>
            </a:extLst>
          </p:cNvPr>
          <p:cNvSpPr>
            <a:spLocks noGrp="1"/>
          </p:cNvSpPr>
          <p:nvPr>
            <p:ph type="body" sz="quarter" idx="15"/>
          </p:nvPr>
        </p:nvSpPr>
        <p:spPr>
          <a:xfrm>
            <a:off x="4199595" y="2178444"/>
            <a:ext cx="2556579" cy="1328236"/>
          </a:xfrm>
        </p:spPr>
        <p:txBody>
          <a:bodyPr/>
          <a:lstStyle/>
          <a:p>
            <a:r>
              <a:rPr lang="en-US" dirty="0"/>
              <a:t>4 buttons in pull-down configuration </a:t>
            </a:r>
          </a:p>
        </p:txBody>
      </p:sp>
      <p:sp>
        <p:nvSpPr>
          <p:cNvPr id="13" name="Text Placeholder 12">
            <a:extLst>
              <a:ext uri="{FF2B5EF4-FFF2-40B4-BE49-F238E27FC236}">
                <a16:creationId xmlns:a16="http://schemas.microsoft.com/office/drawing/2014/main" id="{DE843243-D5AF-4FB8-A0B6-47BAF2CEE0EC}"/>
              </a:ext>
            </a:extLst>
          </p:cNvPr>
          <p:cNvSpPr>
            <a:spLocks noGrp="1"/>
          </p:cNvSpPr>
          <p:nvPr>
            <p:ph type="body" sz="quarter" idx="12"/>
          </p:nvPr>
        </p:nvSpPr>
        <p:spPr>
          <a:xfrm>
            <a:off x="7538997" y="1873815"/>
            <a:ext cx="2556578" cy="365125"/>
          </a:xfrm>
        </p:spPr>
        <p:txBody>
          <a:bodyPr/>
          <a:lstStyle/>
          <a:p>
            <a:r>
              <a:rPr lang="en-US" dirty="0"/>
              <a:t>Encoder</a:t>
            </a:r>
          </a:p>
        </p:txBody>
      </p:sp>
      <p:sp>
        <p:nvSpPr>
          <p:cNvPr id="14" name="Text Placeholder 13">
            <a:extLst>
              <a:ext uri="{FF2B5EF4-FFF2-40B4-BE49-F238E27FC236}">
                <a16:creationId xmlns:a16="http://schemas.microsoft.com/office/drawing/2014/main" id="{D656B4F7-80AA-4955-8984-D9DA3B536EBF}"/>
              </a:ext>
            </a:extLst>
          </p:cNvPr>
          <p:cNvSpPr>
            <a:spLocks noGrp="1"/>
          </p:cNvSpPr>
          <p:nvPr>
            <p:ph type="body" sz="quarter" idx="13"/>
          </p:nvPr>
        </p:nvSpPr>
        <p:spPr>
          <a:xfrm>
            <a:off x="7538997" y="2178444"/>
            <a:ext cx="2556578" cy="1291081"/>
          </a:xfrm>
        </p:spPr>
        <p:txBody>
          <a:bodyPr/>
          <a:lstStyle/>
          <a:p>
            <a:r>
              <a:rPr lang="en-US" dirty="0"/>
              <a:t>An IC that encodes the address and the data bits into serial output.</a:t>
            </a:r>
          </a:p>
        </p:txBody>
      </p:sp>
      <p:sp>
        <p:nvSpPr>
          <p:cNvPr id="45" name="Text Placeholder 44">
            <a:extLst>
              <a:ext uri="{FF2B5EF4-FFF2-40B4-BE49-F238E27FC236}">
                <a16:creationId xmlns:a16="http://schemas.microsoft.com/office/drawing/2014/main" id="{23B5DB8F-544D-4B8A-98F5-10157CB5781F}"/>
              </a:ext>
            </a:extLst>
          </p:cNvPr>
          <p:cNvSpPr>
            <a:spLocks noGrp="1"/>
          </p:cNvSpPr>
          <p:nvPr>
            <p:ph type="body" sz="quarter" idx="24"/>
          </p:nvPr>
        </p:nvSpPr>
        <p:spPr>
          <a:xfrm>
            <a:off x="4199595" y="4071261"/>
            <a:ext cx="2556577" cy="365125"/>
          </a:xfrm>
        </p:spPr>
        <p:txBody>
          <a:bodyPr/>
          <a:lstStyle/>
          <a:p>
            <a:r>
              <a:rPr lang="en-US" dirty="0"/>
              <a:t>Transmitter</a:t>
            </a:r>
          </a:p>
        </p:txBody>
      </p:sp>
      <p:sp>
        <p:nvSpPr>
          <p:cNvPr id="71" name="Text Placeholder 70">
            <a:extLst>
              <a:ext uri="{FF2B5EF4-FFF2-40B4-BE49-F238E27FC236}">
                <a16:creationId xmlns:a16="http://schemas.microsoft.com/office/drawing/2014/main" id="{6DC1492D-B4FC-4834-8463-9F39FDB78181}"/>
              </a:ext>
            </a:extLst>
          </p:cNvPr>
          <p:cNvSpPr>
            <a:spLocks noGrp="1"/>
          </p:cNvSpPr>
          <p:nvPr>
            <p:ph type="body" sz="quarter" idx="19"/>
          </p:nvPr>
        </p:nvSpPr>
        <p:spPr>
          <a:xfrm>
            <a:off x="4199596" y="4383943"/>
            <a:ext cx="2556577" cy="1328236"/>
          </a:xfrm>
        </p:spPr>
        <p:txBody>
          <a:bodyPr/>
          <a:lstStyle/>
          <a:p>
            <a:r>
              <a:rPr lang="en-US" dirty="0"/>
              <a:t>A kit that uses the encoded signal for ASK modulation and send the modulated signal through the antenna.  </a:t>
            </a:r>
          </a:p>
        </p:txBody>
      </p:sp>
      <p:sp>
        <p:nvSpPr>
          <p:cNvPr id="43" name="Text Placeholder 42">
            <a:extLst>
              <a:ext uri="{FF2B5EF4-FFF2-40B4-BE49-F238E27FC236}">
                <a16:creationId xmlns:a16="http://schemas.microsoft.com/office/drawing/2014/main" id="{F1C997B7-3BCB-422D-B850-6AD06C8FB9D1}"/>
              </a:ext>
            </a:extLst>
          </p:cNvPr>
          <p:cNvSpPr>
            <a:spLocks noGrp="1"/>
          </p:cNvSpPr>
          <p:nvPr>
            <p:ph type="body" sz="quarter" idx="23"/>
          </p:nvPr>
        </p:nvSpPr>
        <p:spPr>
          <a:xfrm>
            <a:off x="7538997" y="4071261"/>
            <a:ext cx="2556578" cy="365125"/>
          </a:xfrm>
        </p:spPr>
        <p:txBody>
          <a:bodyPr/>
          <a:lstStyle/>
          <a:p>
            <a:r>
              <a:rPr lang="en-US" dirty="0"/>
              <a:t>Power Supply</a:t>
            </a:r>
          </a:p>
          <a:p>
            <a:endParaRPr lang="en-US" dirty="0"/>
          </a:p>
        </p:txBody>
      </p:sp>
      <p:sp>
        <p:nvSpPr>
          <p:cNvPr id="58" name="Text Placeholder 57">
            <a:extLst>
              <a:ext uri="{FF2B5EF4-FFF2-40B4-BE49-F238E27FC236}">
                <a16:creationId xmlns:a16="http://schemas.microsoft.com/office/drawing/2014/main" id="{82CC08AE-1854-427C-A409-844DADA8D46C}"/>
              </a:ext>
            </a:extLst>
          </p:cNvPr>
          <p:cNvSpPr>
            <a:spLocks noGrp="1"/>
          </p:cNvSpPr>
          <p:nvPr>
            <p:ph type="body" sz="quarter" idx="17"/>
          </p:nvPr>
        </p:nvSpPr>
        <p:spPr>
          <a:xfrm>
            <a:off x="7538997" y="4375890"/>
            <a:ext cx="2556578" cy="1291081"/>
          </a:xfrm>
        </p:spPr>
        <p:txBody>
          <a:bodyPr/>
          <a:lstStyle/>
          <a:p>
            <a:r>
              <a:rPr lang="en-US" dirty="0"/>
              <a:t>A simple 9V battery.</a:t>
            </a:r>
          </a:p>
        </p:txBody>
      </p:sp>
      <p:sp>
        <p:nvSpPr>
          <p:cNvPr id="6" name="Footer Placeholder 5">
            <a:extLst>
              <a:ext uri="{FF2B5EF4-FFF2-40B4-BE49-F238E27FC236}">
                <a16:creationId xmlns:a16="http://schemas.microsoft.com/office/drawing/2014/main" id="{B1F0E6E7-FE9E-4C88-8036-BAF0835CC4D8}"/>
              </a:ext>
            </a:extLst>
          </p:cNvPr>
          <p:cNvSpPr>
            <a:spLocks noGrp="1"/>
          </p:cNvSpPr>
          <p:nvPr>
            <p:ph type="ftr" sz="quarter" idx="3"/>
          </p:nvPr>
        </p:nvSpPr>
        <p:spPr>
          <a:xfrm rot="5400000">
            <a:off x="10541127" y="1408176"/>
            <a:ext cx="2770499" cy="365125"/>
          </a:xfrm>
        </p:spPr>
        <p:txBody>
          <a:bodyPr/>
          <a:lstStyle/>
          <a:p>
            <a:pPr algn="ctr"/>
            <a:r>
              <a:rPr lang="en-US" dirty="0"/>
              <a:t>The remote circuit </a:t>
            </a:r>
          </a:p>
        </p:txBody>
      </p:sp>
      <p:sp>
        <p:nvSpPr>
          <p:cNvPr id="7" name="Slide Number Placeholder 6">
            <a:extLst>
              <a:ext uri="{FF2B5EF4-FFF2-40B4-BE49-F238E27FC236}">
                <a16:creationId xmlns:a16="http://schemas.microsoft.com/office/drawing/2014/main" id="{6944EF00-08F5-4EC2-87BC-9CA90D8251D5}"/>
              </a:ext>
            </a:extLst>
          </p:cNvPr>
          <p:cNvSpPr>
            <a:spLocks noGrp="1"/>
          </p:cNvSpPr>
          <p:nvPr>
            <p:ph type="sldNum" sz="quarter" idx="4"/>
          </p:nvPr>
        </p:nvSpPr>
        <p:spPr>
          <a:xfrm>
            <a:off x="11519019" y="3164804"/>
            <a:ext cx="545911" cy="580029"/>
          </a:xfrm>
        </p:spPr>
        <p:txBody>
          <a:bodyPr/>
          <a:lstStyle/>
          <a:p>
            <a:fld id="{8D1FC6F8-0BCD-47E9-9C64-690771D9C143}" type="slidenum">
              <a:rPr lang="en-US" smtClean="0"/>
              <a:pPr/>
              <a:t>4</a:t>
            </a:fld>
            <a:endParaRPr lang="en-US" dirty="0"/>
          </a:p>
        </p:txBody>
      </p:sp>
    </p:spTree>
    <p:extLst>
      <p:ext uri="{BB962C8B-B14F-4D97-AF65-F5344CB8AC3E}">
        <p14:creationId xmlns:p14="http://schemas.microsoft.com/office/powerpoint/2010/main" val="3109501799"/>
      </p:ext>
    </p:extLst>
  </p:cSld>
  <p:clrMapOvr>
    <a:masterClrMapping/>
  </p:clrMapOvr>
  <mc:AlternateContent xmlns:mc="http://schemas.openxmlformats.org/markup-compatibility/2006" xmlns:p14="http://schemas.microsoft.com/office/powerpoint/2010/main">
    <mc:Choice Requires="p14">
      <p:transition spd="slow" p14:dur="1750">
        <p14:reveal/>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itle 39">
            <a:extLst>
              <a:ext uri="{FF2B5EF4-FFF2-40B4-BE49-F238E27FC236}">
                <a16:creationId xmlns:a16="http://schemas.microsoft.com/office/drawing/2014/main" id="{38FEDDED-CB8D-43EC-BAB6-6DB72148B5E9}"/>
              </a:ext>
            </a:extLst>
          </p:cNvPr>
          <p:cNvSpPr>
            <a:spLocks noGrp="1"/>
          </p:cNvSpPr>
          <p:nvPr>
            <p:ph type="title"/>
          </p:nvPr>
        </p:nvSpPr>
        <p:spPr>
          <a:xfrm>
            <a:off x="4196218" y="690802"/>
            <a:ext cx="4936277" cy="575890"/>
          </a:xfrm>
        </p:spPr>
        <p:txBody>
          <a:bodyPr/>
          <a:lstStyle/>
          <a:p>
            <a:r>
              <a:rPr lang="en-US" dirty="0"/>
              <a:t>Pull-Down Buttons</a:t>
            </a:r>
          </a:p>
        </p:txBody>
      </p:sp>
      <p:sp>
        <p:nvSpPr>
          <p:cNvPr id="19" name="Footer Placeholder 18">
            <a:extLst>
              <a:ext uri="{FF2B5EF4-FFF2-40B4-BE49-F238E27FC236}">
                <a16:creationId xmlns:a16="http://schemas.microsoft.com/office/drawing/2014/main" id="{65EC8A42-193D-43A9-B162-8977ADBDB35A}"/>
              </a:ext>
            </a:extLst>
          </p:cNvPr>
          <p:cNvSpPr>
            <a:spLocks noGrp="1"/>
          </p:cNvSpPr>
          <p:nvPr>
            <p:ph type="ftr" sz="quarter" idx="3"/>
          </p:nvPr>
        </p:nvSpPr>
        <p:spPr>
          <a:xfrm rot="5400000">
            <a:off x="10541127" y="1408176"/>
            <a:ext cx="2770499" cy="365125"/>
          </a:xfrm>
        </p:spPr>
        <p:txBody>
          <a:bodyPr/>
          <a:lstStyle/>
          <a:p>
            <a:pPr algn="ctr"/>
            <a:r>
              <a:rPr lang="en-US" dirty="0"/>
              <a:t>The remote circuit </a:t>
            </a:r>
          </a:p>
        </p:txBody>
      </p:sp>
      <p:sp>
        <p:nvSpPr>
          <p:cNvPr id="20" name="Slide Number Placeholder 19">
            <a:extLst>
              <a:ext uri="{FF2B5EF4-FFF2-40B4-BE49-F238E27FC236}">
                <a16:creationId xmlns:a16="http://schemas.microsoft.com/office/drawing/2014/main" id="{3DD70FC9-BBF2-4AF1-9A64-0FB9216835C5}"/>
              </a:ext>
            </a:extLst>
          </p:cNvPr>
          <p:cNvSpPr>
            <a:spLocks noGrp="1"/>
          </p:cNvSpPr>
          <p:nvPr>
            <p:ph type="sldNum" sz="quarter" idx="4"/>
          </p:nvPr>
        </p:nvSpPr>
        <p:spPr>
          <a:xfrm>
            <a:off x="11519019" y="3164804"/>
            <a:ext cx="545911" cy="580029"/>
          </a:xfrm>
        </p:spPr>
        <p:txBody>
          <a:bodyPr/>
          <a:lstStyle/>
          <a:p>
            <a:fld id="{8D1FC6F8-0BCD-47E9-9C64-690771D9C143}" type="slidenum">
              <a:rPr lang="en-US" smtClean="0"/>
              <a:pPr/>
              <a:t>5</a:t>
            </a:fld>
            <a:endParaRPr lang="en-US" dirty="0"/>
          </a:p>
        </p:txBody>
      </p:sp>
      <p:sp>
        <p:nvSpPr>
          <p:cNvPr id="34" name="Text Placeholder 58">
            <a:extLst>
              <a:ext uri="{FF2B5EF4-FFF2-40B4-BE49-F238E27FC236}">
                <a16:creationId xmlns:a16="http://schemas.microsoft.com/office/drawing/2014/main" id="{84E2F132-980C-F845-AE42-5ADF74981ED6}"/>
              </a:ext>
            </a:extLst>
          </p:cNvPr>
          <p:cNvSpPr>
            <a:spLocks noGrp="1"/>
          </p:cNvSpPr>
          <p:nvPr>
            <p:ph type="body" sz="quarter" idx="12"/>
          </p:nvPr>
        </p:nvSpPr>
        <p:spPr>
          <a:xfrm>
            <a:off x="2815086" y="2604772"/>
            <a:ext cx="4302484" cy="2872039"/>
          </a:xfrm>
        </p:spPr>
        <p:txBody>
          <a:bodyPr/>
          <a:lstStyle/>
          <a:p>
            <a:r>
              <a:rPr lang="en-US" sz="1800" dirty="0"/>
              <a:t>The output is normally grounded (low),but when the button is pressed the output becomes +</a:t>
            </a:r>
            <a:r>
              <a:rPr lang="en-US" sz="1800" dirty="0" err="1"/>
              <a:t>Vcc</a:t>
            </a:r>
            <a:r>
              <a:rPr lang="en-US" sz="1800" dirty="0"/>
              <a:t> (high) </a:t>
            </a:r>
          </a:p>
        </p:txBody>
      </p:sp>
      <p:pic>
        <p:nvPicPr>
          <p:cNvPr id="35" name="Picture 34">
            <a:extLst>
              <a:ext uri="{FF2B5EF4-FFF2-40B4-BE49-F238E27FC236}">
                <a16:creationId xmlns:a16="http://schemas.microsoft.com/office/drawing/2014/main" id="{429E47F7-DA53-D59F-8FA1-DDFD4B148D4F}"/>
              </a:ext>
            </a:extLst>
          </p:cNvPr>
          <p:cNvPicPr>
            <a:picLocks noChangeAspect="1"/>
          </p:cNvPicPr>
          <p:nvPr/>
        </p:nvPicPr>
        <p:blipFill>
          <a:blip r:embed="rId2">
            <a:alphaModFix/>
          </a:blip>
          <a:srcRect l="24" t="737" r="49401" b="-2325"/>
          <a:stretch/>
        </p:blipFill>
        <p:spPr>
          <a:xfrm>
            <a:off x="8423229" y="2604772"/>
            <a:ext cx="3095790" cy="2280120"/>
          </a:xfrm>
          <a:prstGeom prst="roundRect">
            <a:avLst>
              <a:gd name="adj" fmla="val 6641"/>
            </a:avLst>
          </a:prstGeom>
          <a:solidFill>
            <a:schemeClr val="bg1"/>
          </a:solidFill>
        </p:spPr>
      </p:pic>
    </p:spTree>
    <p:extLst>
      <p:ext uri="{BB962C8B-B14F-4D97-AF65-F5344CB8AC3E}">
        <p14:creationId xmlns:p14="http://schemas.microsoft.com/office/powerpoint/2010/main" val="1968899"/>
      </p:ext>
    </p:extLst>
  </p:cSld>
  <p:clrMapOvr>
    <a:masterClrMapping/>
  </p:clrMapOvr>
  <mc:AlternateContent xmlns:mc="http://schemas.openxmlformats.org/markup-compatibility/2006" xmlns:p14="http://schemas.microsoft.com/office/powerpoint/2010/main">
    <mc:Choice Requires="p14">
      <p:transition spd="slow" p14:dur="1750">
        <p14:reveal/>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DF89FE-2C90-8423-5D64-0B358B41809E}"/>
            </a:ext>
          </a:extLst>
        </p:cNvPr>
        <p:cNvGrpSpPr/>
        <p:nvPr/>
      </p:nvGrpSpPr>
      <p:grpSpPr>
        <a:xfrm>
          <a:off x="0" y="0"/>
          <a:ext cx="0" cy="0"/>
          <a:chOff x="0" y="0"/>
          <a:chExt cx="0" cy="0"/>
        </a:xfrm>
      </p:grpSpPr>
      <p:sp>
        <p:nvSpPr>
          <p:cNvPr id="40" name="Title 39">
            <a:extLst>
              <a:ext uri="{FF2B5EF4-FFF2-40B4-BE49-F238E27FC236}">
                <a16:creationId xmlns:a16="http://schemas.microsoft.com/office/drawing/2014/main" id="{0F0323FC-E365-A09D-A8A4-C633870007D7}"/>
              </a:ext>
            </a:extLst>
          </p:cNvPr>
          <p:cNvSpPr>
            <a:spLocks noGrp="1"/>
          </p:cNvSpPr>
          <p:nvPr>
            <p:ph type="title"/>
          </p:nvPr>
        </p:nvSpPr>
        <p:spPr>
          <a:xfrm>
            <a:off x="4196218" y="690802"/>
            <a:ext cx="4936277" cy="575890"/>
          </a:xfrm>
        </p:spPr>
        <p:txBody>
          <a:bodyPr/>
          <a:lstStyle/>
          <a:p>
            <a:r>
              <a:rPr lang="en-US" dirty="0"/>
              <a:t>The Encoder</a:t>
            </a:r>
          </a:p>
        </p:txBody>
      </p:sp>
      <p:sp>
        <p:nvSpPr>
          <p:cNvPr id="19" name="Footer Placeholder 18">
            <a:extLst>
              <a:ext uri="{FF2B5EF4-FFF2-40B4-BE49-F238E27FC236}">
                <a16:creationId xmlns:a16="http://schemas.microsoft.com/office/drawing/2014/main" id="{5210AF78-E74F-5A39-2EC9-28EFE6A02BAA}"/>
              </a:ext>
            </a:extLst>
          </p:cNvPr>
          <p:cNvSpPr>
            <a:spLocks noGrp="1"/>
          </p:cNvSpPr>
          <p:nvPr>
            <p:ph type="ftr" sz="quarter" idx="3"/>
          </p:nvPr>
        </p:nvSpPr>
        <p:spPr>
          <a:xfrm rot="5400000">
            <a:off x="10541127" y="1408176"/>
            <a:ext cx="2770499" cy="365125"/>
          </a:xfrm>
        </p:spPr>
        <p:txBody>
          <a:bodyPr/>
          <a:lstStyle/>
          <a:p>
            <a:pPr algn="ctr"/>
            <a:r>
              <a:rPr lang="en-US" dirty="0"/>
              <a:t>The remote circuit </a:t>
            </a:r>
          </a:p>
        </p:txBody>
      </p:sp>
      <p:sp>
        <p:nvSpPr>
          <p:cNvPr id="20" name="Slide Number Placeholder 19">
            <a:extLst>
              <a:ext uri="{FF2B5EF4-FFF2-40B4-BE49-F238E27FC236}">
                <a16:creationId xmlns:a16="http://schemas.microsoft.com/office/drawing/2014/main" id="{F85675DB-5BDC-CDFD-266C-7165A5163EDB}"/>
              </a:ext>
            </a:extLst>
          </p:cNvPr>
          <p:cNvSpPr>
            <a:spLocks noGrp="1"/>
          </p:cNvSpPr>
          <p:nvPr>
            <p:ph type="sldNum" sz="quarter" idx="4"/>
          </p:nvPr>
        </p:nvSpPr>
        <p:spPr>
          <a:xfrm>
            <a:off x="11519019" y="3164804"/>
            <a:ext cx="545911" cy="580029"/>
          </a:xfrm>
        </p:spPr>
        <p:txBody>
          <a:bodyPr/>
          <a:lstStyle/>
          <a:p>
            <a:fld id="{8D1FC6F8-0BCD-47E9-9C64-690771D9C143}" type="slidenum">
              <a:rPr lang="en-US" smtClean="0"/>
              <a:pPr/>
              <a:t>6</a:t>
            </a:fld>
            <a:endParaRPr lang="en-US" dirty="0"/>
          </a:p>
        </p:txBody>
      </p:sp>
      <p:sp>
        <p:nvSpPr>
          <p:cNvPr id="34" name="Text Placeholder 58">
            <a:extLst>
              <a:ext uri="{FF2B5EF4-FFF2-40B4-BE49-F238E27FC236}">
                <a16:creationId xmlns:a16="http://schemas.microsoft.com/office/drawing/2014/main" id="{0497A088-2198-1BCB-4943-C4401F14CE89}"/>
              </a:ext>
            </a:extLst>
          </p:cNvPr>
          <p:cNvSpPr>
            <a:spLocks noGrp="1"/>
          </p:cNvSpPr>
          <p:nvPr>
            <p:ph type="body" sz="quarter" idx="12"/>
          </p:nvPr>
        </p:nvSpPr>
        <p:spPr>
          <a:xfrm>
            <a:off x="2919560" y="1883743"/>
            <a:ext cx="4936277" cy="3978214"/>
          </a:xfrm>
        </p:spPr>
        <p:txBody>
          <a:bodyPr/>
          <a:lstStyle/>
          <a:p>
            <a:pPr marL="342900" indent="-342900">
              <a:buAutoNum type="arabicPeriod"/>
            </a:pPr>
            <a:r>
              <a:rPr lang="en-US" sz="1400" dirty="0"/>
              <a:t>4 Data Bits: The encoder can send 4-bit parallel data inputs (AD8–AD11).</a:t>
            </a:r>
          </a:p>
          <a:p>
            <a:pPr marL="342900" indent="-342900">
              <a:buAutoNum type="arabicPeriod"/>
            </a:pPr>
            <a:r>
              <a:rPr lang="en-US" sz="1400" dirty="0"/>
              <a:t> 8 Address Bits: 8 bits of address     (A0–A7) can configurated for unique identification, useful for avoiding interference between devices.</a:t>
            </a:r>
          </a:p>
          <a:p>
            <a:pPr marL="342900" indent="-342900">
              <a:buAutoNum type="arabicPeriod"/>
            </a:pPr>
            <a:r>
              <a:rPr lang="en-US" sz="1400" dirty="0"/>
              <a:t> Serial Transmission: Encodes the address and data bits into a serial output (</a:t>
            </a:r>
            <a:r>
              <a:rPr lang="en-US" sz="1400" dirty="0" err="1"/>
              <a:t>Dout</a:t>
            </a:r>
            <a:r>
              <a:rPr lang="en-US" sz="1400" dirty="0"/>
              <a:t>).</a:t>
            </a:r>
          </a:p>
          <a:p>
            <a:pPr marL="342900" indent="-342900">
              <a:buAutoNum type="arabicPeriod"/>
            </a:pPr>
            <a:r>
              <a:rPr lang="en-US" sz="1400" dirty="0"/>
              <a:t>Built-in Oscillator: Requires only a resistor to set the oscillator frequency (the rate at which the serial data is transmitted).</a:t>
            </a:r>
          </a:p>
          <a:p>
            <a:pPr marL="342900" indent="-342900">
              <a:buAutoNum type="arabicPeriod"/>
            </a:pPr>
            <a:r>
              <a:rPr lang="en-US" sz="1400" dirty="0"/>
              <a:t> TE (inverted) is controlling the transmission, where in our project its set to ground for continuous transmission.</a:t>
            </a:r>
          </a:p>
        </p:txBody>
      </p:sp>
      <p:pic>
        <p:nvPicPr>
          <p:cNvPr id="2" name="Picture 1">
            <a:extLst>
              <a:ext uri="{FF2B5EF4-FFF2-40B4-BE49-F238E27FC236}">
                <a16:creationId xmlns:a16="http://schemas.microsoft.com/office/drawing/2014/main" id="{F331180A-791A-D1BD-A49F-0E4F7275FE18}"/>
              </a:ext>
            </a:extLst>
          </p:cNvPr>
          <p:cNvPicPr>
            <a:picLocks noChangeAspect="1"/>
          </p:cNvPicPr>
          <p:nvPr/>
        </p:nvPicPr>
        <p:blipFill>
          <a:blip r:embed="rId2"/>
          <a:stretch>
            <a:fillRect/>
          </a:stretch>
        </p:blipFill>
        <p:spPr>
          <a:xfrm>
            <a:off x="8465875" y="1883743"/>
            <a:ext cx="2471845" cy="2872039"/>
          </a:xfrm>
          <a:prstGeom prst="rect">
            <a:avLst/>
          </a:prstGeom>
          <a:noFill/>
        </p:spPr>
      </p:pic>
      <p:pic>
        <p:nvPicPr>
          <p:cNvPr id="3" name="Picture 2">
            <a:extLst>
              <a:ext uri="{FF2B5EF4-FFF2-40B4-BE49-F238E27FC236}">
                <a16:creationId xmlns:a16="http://schemas.microsoft.com/office/drawing/2014/main" id="{459779E3-CFD6-1499-2F59-11CF7B4A5B95}"/>
              </a:ext>
            </a:extLst>
          </p:cNvPr>
          <p:cNvPicPr>
            <a:picLocks noChangeAspect="1"/>
          </p:cNvPicPr>
          <p:nvPr/>
        </p:nvPicPr>
        <p:blipFill>
          <a:blip r:embed="rId3"/>
          <a:stretch>
            <a:fillRect/>
          </a:stretch>
        </p:blipFill>
        <p:spPr>
          <a:xfrm>
            <a:off x="8465874" y="4755782"/>
            <a:ext cx="2471845" cy="1428320"/>
          </a:xfrm>
          <a:prstGeom prst="rect">
            <a:avLst/>
          </a:prstGeom>
        </p:spPr>
      </p:pic>
    </p:spTree>
    <p:extLst>
      <p:ext uri="{BB962C8B-B14F-4D97-AF65-F5344CB8AC3E}">
        <p14:creationId xmlns:p14="http://schemas.microsoft.com/office/powerpoint/2010/main" val="40865008"/>
      </p:ext>
    </p:extLst>
  </p:cSld>
  <p:clrMapOvr>
    <a:masterClrMapping/>
  </p:clrMapOvr>
  <mc:AlternateContent xmlns:mc="http://schemas.openxmlformats.org/markup-compatibility/2006" xmlns:p14="http://schemas.microsoft.com/office/powerpoint/2010/main">
    <mc:Choice Requires="p14">
      <p:transition spd="slow" p14:dur="1750">
        <p14:reveal/>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9BDD89-390E-D720-A360-02FC200E9285}"/>
            </a:ext>
          </a:extLst>
        </p:cNvPr>
        <p:cNvGrpSpPr/>
        <p:nvPr/>
      </p:nvGrpSpPr>
      <p:grpSpPr>
        <a:xfrm>
          <a:off x="0" y="0"/>
          <a:ext cx="0" cy="0"/>
          <a:chOff x="0" y="0"/>
          <a:chExt cx="0" cy="0"/>
        </a:xfrm>
      </p:grpSpPr>
      <p:sp>
        <p:nvSpPr>
          <p:cNvPr id="40" name="Title 39">
            <a:extLst>
              <a:ext uri="{FF2B5EF4-FFF2-40B4-BE49-F238E27FC236}">
                <a16:creationId xmlns:a16="http://schemas.microsoft.com/office/drawing/2014/main" id="{8680FF3E-C09B-3648-DF88-EA1C1FE13B0B}"/>
              </a:ext>
            </a:extLst>
          </p:cNvPr>
          <p:cNvSpPr>
            <a:spLocks noGrp="1"/>
          </p:cNvSpPr>
          <p:nvPr>
            <p:ph type="title"/>
          </p:nvPr>
        </p:nvSpPr>
        <p:spPr>
          <a:xfrm>
            <a:off x="4196218" y="690802"/>
            <a:ext cx="4936277" cy="575890"/>
          </a:xfrm>
        </p:spPr>
        <p:txBody>
          <a:bodyPr/>
          <a:lstStyle/>
          <a:p>
            <a:r>
              <a:rPr lang="en-US" dirty="0"/>
              <a:t>The Transmitter </a:t>
            </a:r>
          </a:p>
        </p:txBody>
      </p:sp>
      <p:sp>
        <p:nvSpPr>
          <p:cNvPr id="19" name="Footer Placeholder 18">
            <a:extLst>
              <a:ext uri="{FF2B5EF4-FFF2-40B4-BE49-F238E27FC236}">
                <a16:creationId xmlns:a16="http://schemas.microsoft.com/office/drawing/2014/main" id="{61B4C94E-5131-5324-79E9-76867A5E8861}"/>
              </a:ext>
            </a:extLst>
          </p:cNvPr>
          <p:cNvSpPr>
            <a:spLocks noGrp="1"/>
          </p:cNvSpPr>
          <p:nvPr>
            <p:ph type="ftr" sz="quarter" idx="3"/>
          </p:nvPr>
        </p:nvSpPr>
        <p:spPr>
          <a:xfrm rot="5400000">
            <a:off x="10541127" y="1408176"/>
            <a:ext cx="2770499" cy="365125"/>
          </a:xfrm>
        </p:spPr>
        <p:txBody>
          <a:bodyPr/>
          <a:lstStyle/>
          <a:p>
            <a:pPr algn="ctr"/>
            <a:r>
              <a:rPr lang="en-US" dirty="0"/>
              <a:t>The remote circuit </a:t>
            </a:r>
          </a:p>
        </p:txBody>
      </p:sp>
      <p:sp>
        <p:nvSpPr>
          <p:cNvPr id="20" name="Slide Number Placeholder 19">
            <a:extLst>
              <a:ext uri="{FF2B5EF4-FFF2-40B4-BE49-F238E27FC236}">
                <a16:creationId xmlns:a16="http://schemas.microsoft.com/office/drawing/2014/main" id="{824E4157-FEBB-A121-9E7C-EF3A424286AB}"/>
              </a:ext>
            </a:extLst>
          </p:cNvPr>
          <p:cNvSpPr>
            <a:spLocks noGrp="1"/>
          </p:cNvSpPr>
          <p:nvPr>
            <p:ph type="sldNum" sz="quarter" idx="4"/>
          </p:nvPr>
        </p:nvSpPr>
        <p:spPr>
          <a:xfrm>
            <a:off x="11519019" y="3164804"/>
            <a:ext cx="545911" cy="580029"/>
          </a:xfrm>
        </p:spPr>
        <p:txBody>
          <a:bodyPr/>
          <a:lstStyle/>
          <a:p>
            <a:fld id="{8D1FC6F8-0BCD-47E9-9C64-690771D9C143}" type="slidenum">
              <a:rPr lang="en-US" smtClean="0"/>
              <a:pPr/>
              <a:t>7</a:t>
            </a:fld>
            <a:endParaRPr lang="en-US" dirty="0"/>
          </a:p>
        </p:txBody>
      </p:sp>
      <p:sp>
        <p:nvSpPr>
          <p:cNvPr id="34" name="Text Placeholder 58">
            <a:extLst>
              <a:ext uri="{FF2B5EF4-FFF2-40B4-BE49-F238E27FC236}">
                <a16:creationId xmlns:a16="http://schemas.microsoft.com/office/drawing/2014/main" id="{E0B478A2-E05C-0306-B3E3-BBBA62C3D952}"/>
              </a:ext>
            </a:extLst>
          </p:cNvPr>
          <p:cNvSpPr>
            <a:spLocks noGrp="1"/>
          </p:cNvSpPr>
          <p:nvPr>
            <p:ph type="body" sz="quarter" idx="12"/>
          </p:nvPr>
        </p:nvSpPr>
        <p:spPr>
          <a:xfrm>
            <a:off x="2695134" y="2482837"/>
            <a:ext cx="4302484" cy="2872039"/>
          </a:xfrm>
        </p:spPr>
        <p:txBody>
          <a:bodyPr/>
          <a:lstStyle/>
          <a:p>
            <a:r>
              <a:rPr lang="en-US" sz="1800" dirty="0"/>
              <a:t>it uses the serial output of the encoder to produce an ASK modulated signal that is suitable for transmission through the antenna.</a:t>
            </a:r>
          </a:p>
        </p:txBody>
      </p:sp>
      <p:pic>
        <p:nvPicPr>
          <p:cNvPr id="2" name="Picture 1" descr="ASK Modulation">
            <a:extLst>
              <a:ext uri="{FF2B5EF4-FFF2-40B4-BE49-F238E27FC236}">
                <a16:creationId xmlns:a16="http://schemas.microsoft.com/office/drawing/2014/main" id="{820820AC-80AD-B1C4-2E7D-6918B96A219E}"/>
              </a:ext>
            </a:extLst>
          </p:cNvPr>
          <p:cNvPicPr>
            <a:picLocks noChangeAspect="1"/>
          </p:cNvPicPr>
          <p:nvPr/>
        </p:nvPicPr>
        <p:blipFill>
          <a:blip r:embed="rId2"/>
          <a:srcRect r="37377"/>
          <a:stretch/>
        </p:blipFill>
        <p:spPr>
          <a:xfrm>
            <a:off x="7886578" y="3810146"/>
            <a:ext cx="3220575" cy="2317803"/>
          </a:xfrm>
          <a:prstGeom prst="rect">
            <a:avLst/>
          </a:prstGeom>
        </p:spPr>
      </p:pic>
      <p:pic>
        <p:nvPicPr>
          <p:cNvPr id="3" name="Picture 2">
            <a:extLst>
              <a:ext uri="{FF2B5EF4-FFF2-40B4-BE49-F238E27FC236}">
                <a16:creationId xmlns:a16="http://schemas.microsoft.com/office/drawing/2014/main" id="{B0C117D7-0D69-C052-DB90-50BCA96726DA}"/>
              </a:ext>
            </a:extLst>
          </p:cNvPr>
          <p:cNvPicPr>
            <a:picLocks noChangeAspect="1"/>
          </p:cNvPicPr>
          <p:nvPr/>
        </p:nvPicPr>
        <p:blipFill>
          <a:blip r:embed="rId3"/>
          <a:stretch>
            <a:fillRect/>
          </a:stretch>
        </p:blipFill>
        <p:spPr>
          <a:xfrm rot="5400000">
            <a:off x="8630090" y="2076596"/>
            <a:ext cx="1733550" cy="1733550"/>
          </a:xfrm>
          <a:prstGeom prst="rect">
            <a:avLst/>
          </a:prstGeom>
        </p:spPr>
      </p:pic>
    </p:spTree>
    <p:extLst>
      <p:ext uri="{BB962C8B-B14F-4D97-AF65-F5344CB8AC3E}">
        <p14:creationId xmlns:p14="http://schemas.microsoft.com/office/powerpoint/2010/main" val="3940923393"/>
      </p:ext>
    </p:extLst>
  </p:cSld>
  <p:clrMapOvr>
    <a:masterClrMapping/>
  </p:clrMapOvr>
  <mc:AlternateContent xmlns:mc="http://schemas.openxmlformats.org/markup-compatibility/2006" xmlns:p14="http://schemas.microsoft.com/office/powerpoint/2010/main">
    <mc:Choice Requires="p14">
      <p:transition spd="slow" p14:dur="1750">
        <p14:reveal/>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E471FD-7A9A-0EFD-6C93-36C887097E4A}"/>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69FF8DD9-F8A0-E763-BA69-2219A3F4843A}"/>
              </a:ext>
            </a:extLst>
          </p:cNvPr>
          <p:cNvSpPr>
            <a:spLocks noGrp="1"/>
          </p:cNvSpPr>
          <p:nvPr>
            <p:ph type="title"/>
          </p:nvPr>
        </p:nvSpPr>
        <p:spPr/>
        <p:txBody>
          <a:bodyPr/>
          <a:lstStyle/>
          <a:p>
            <a:r>
              <a:rPr lang="en-US" dirty="0"/>
              <a:t>The car circuit</a:t>
            </a:r>
          </a:p>
        </p:txBody>
      </p:sp>
    </p:spTree>
    <p:extLst>
      <p:ext uri="{BB962C8B-B14F-4D97-AF65-F5344CB8AC3E}">
        <p14:creationId xmlns:p14="http://schemas.microsoft.com/office/powerpoint/2010/main" val="2152308273"/>
      </p:ext>
    </p:extLst>
  </p:cSld>
  <p:clrMapOvr>
    <a:masterClrMapping/>
  </p:clrMapOvr>
  <mc:AlternateContent xmlns:mc="http://schemas.openxmlformats.org/markup-compatibility/2006" xmlns:p14="http://schemas.microsoft.com/office/powerpoint/2010/main">
    <mc:Choice Requires="p14">
      <p:transition spd="slow" p14:dur="1750">
        <p14:reveal/>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Title 48">
            <a:extLst>
              <a:ext uri="{FF2B5EF4-FFF2-40B4-BE49-F238E27FC236}">
                <a16:creationId xmlns:a16="http://schemas.microsoft.com/office/drawing/2014/main" id="{7FE51E02-50EB-4E26-B5E1-1B76B0D7B688}"/>
              </a:ext>
            </a:extLst>
          </p:cNvPr>
          <p:cNvSpPr>
            <a:spLocks noGrp="1"/>
          </p:cNvSpPr>
          <p:nvPr>
            <p:ph type="title"/>
          </p:nvPr>
        </p:nvSpPr>
        <p:spPr>
          <a:xfrm>
            <a:off x="3736058" y="1691863"/>
            <a:ext cx="4719884" cy="580030"/>
          </a:xfrm>
        </p:spPr>
        <p:txBody>
          <a:bodyPr/>
          <a:lstStyle/>
          <a:p>
            <a:r>
              <a:rPr lang="en-US" dirty="0"/>
              <a:t>The car circuit </a:t>
            </a:r>
          </a:p>
        </p:txBody>
      </p:sp>
      <p:cxnSp>
        <p:nvCxnSpPr>
          <p:cNvPr id="14" name="Straight Connector 13">
            <a:extLst>
              <a:ext uri="{FF2B5EF4-FFF2-40B4-BE49-F238E27FC236}">
                <a16:creationId xmlns:a16="http://schemas.microsoft.com/office/drawing/2014/main" id="{DA6FC127-313F-42F3-9800-F36B13BD0BB7}"/>
              </a:ext>
              <a:ext uri="{C183D7F6-B498-43B3-948B-1728B52AA6E4}">
                <adec:decorative xmlns:adec="http://schemas.microsoft.com/office/drawing/2017/decorative" val="1"/>
              </a:ext>
            </a:extLst>
          </p:cNvPr>
          <p:cNvCxnSpPr>
            <a:cxnSpLocks/>
            <a:stCxn id="15" idx="6"/>
            <a:endCxn id="20" idx="2"/>
          </p:cNvCxnSpPr>
          <p:nvPr/>
        </p:nvCxnSpPr>
        <p:spPr>
          <a:xfrm flipV="1">
            <a:off x="2172245" y="3645383"/>
            <a:ext cx="7622284" cy="4112"/>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17BD30DD-1CDC-42FA-A173-F6CFB93D911B}"/>
              </a:ext>
              <a:ext uri="{C183D7F6-B498-43B3-948B-1728B52AA6E4}">
                <adec:decorative xmlns:adec="http://schemas.microsoft.com/office/drawing/2017/decorative" val="1"/>
              </a:ext>
            </a:extLst>
          </p:cNvPr>
          <p:cNvSpPr/>
          <p:nvPr/>
        </p:nvSpPr>
        <p:spPr>
          <a:xfrm>
            <a:off x="4095889" y="3172544"/>
            <a:ext cx="945678" cy="945678"/>
          </a:xfrm>
          <a:prstGeom prst="ellipse">
            <a:avLst/>
          </a:prstGeom>
          <a:solidFill>
            <a:schemeClr val="accent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6FF16285-BEA6-47E3-8ECE-E17D4D08489A}"/>
              </a:ext>
              <a:ext uri="{C183D7F6-B498-43B3-948B-1728B52AA6E4}">
                <adec:decorative xmlns:adec="http://schemas.microsoft.com/office/drawing/2017/decorative" val="1"/>
              </a:ext>
            </a:extLst>
          </p:cNvPr>
          <p:cNvSpPr/>
          <p:nvPr/>
        </p:nvSpPr>
        <p:spPr>
          <a:xfrm>
            <a:off x="6943562" y="3174633"/>
            <a:ext cx="945678" cy="945678"/>
          </a:xfrm>
          <a:prstGeom prst="ellipse">
            <a:avLst/>
          </a:prstGeom>
          <a:solidFill>
            <a:schemeClr val="accent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3FF59E2B-8CF4-4F96-9F85-850F62E8736C}"/>
              </a:ext>
              <a:ext uri="{C183D7F6-B498-43B3-948B-1728B52AA6E4}">
                <adec:decorative xmlns:adec="http://schemas.microsoft.com/office/drawing/2017/decorative" val="1"/>
              </a:ext>
            </a:extLst>
          </p:cNvPr>
          <p:cNvSpPr/>
          <p:nvPr/>
        </p:nvSpPr>
        <p:spPr>
          <a:xfrm>
            <a:off x="9794529" y="3172544"/>
            <a:ext cx="945678" cy="945678"/>
          </a:xfrm>
          <a:prstGeom prst="ellipse">
            <a:avLst/>
          </a:prstGeom>
          <a:solidFill>
            <a:schemeClr val="accent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D56AB62C-FF38-4153-B496-F42C8DB04407}"/>
              </a:ext>
              <a:ext uri="{C183D7F6-B498-43B3-948B-1728B52AA6E4}">
                <adec:decorative xmlns:adec="http://schemas.microsoft.com/office/drawing/2017/decorative" val="1"/>
              </a:ext>
            </a:extLst>
          </p:cNvPr>
          <p:cNvSpPr/>
          <p:nvPr/>
        </p:nvSpPr>
        <p:spPr>
          <a:xfrm>
            <a:off x="1226567" y="3176656"/>
            <a:ext cx="945678" cy="945678"/>
          </a:xfrm>
          <a:prstGeom prst="ellipse">
            <a:avLst/>
          </a:prstGeom>
          <a:solidFill>
            <a:schemeClr val="accent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1" name="Picture Placeholder 90" descr="Processor outline">
            <a:extLst>
              <a:ext uri="{FF2B5EF4-FFF2-40B4-BE49-F238E27FC236}">
                <a16:creationId xmlns:a16="http://schemas.microsoft.com/office/drawing/2014/main" id="{C6A83A1A-E2DA-4D40-B2A8-6FAABB76B41B}"/>
              </a:ext>
            </a:extLst>
          </p:cNvPr>
          <p:cNvPicPr>
            <a:picLocks noGrp="1" noChangeAspect="1"/>
          </p:cNvPicPr>
          <p:nvPr>
            <p:ph type="pic" sz="quarter" idx="25"/>
          </p:nvPr>
        </p:nvPicPr>
        <p:blipFill>
          <a:blip r:embed="rId2">
            <a:extLst>
              <a:ext uri="{96DAC541-7B7A-43D3-8B79-37D633B846F1}">
                <asvg:svgBlip xmlns:asvg="http://schemas.microsoft.com/office/drawing/2016/SVG/main" r:embed="rId3"/>
              </a:ext>
            </a:extLst>
          </a:blip>
          <a:srcRect/>
          <a:stretch/>
        </p:blipFill>
        <p:spPr>
          <a:xfrm>
            <a:off x="4266976" y="3343631"/>
            <a:ext cx="603504" cy="603504"/>
          </a:xfrm>
          <a:prstGeom prst="rect">
            <a:avLst/>
          </a:prstGeom>
        </p:spPr>
      </p:pic>
      <p:sp>
        <p:nvSpPr>
          <p:cNvPr id="26" name="Text Placeholder 25">
            <a:extLst>
              <a:ext uri="{FF2B5EF4-FFF2-40B4-BE49-F238E27FC236}">
                <a16:creationId xmlns:a16="http://schemas.microsoft.com/office/drawing/2014/main" id="{2F0C189F-75BF-4FC8-A278-5EFC6B66FACA}"/>
              </a:ext>
            </a:extLst>
          </p:cNvPr>
          <p:cNvSpPr>
            <a:spLocks noGrp="1"/>
          </p:cNvSpPr>
          <p:nvPr>
            <p:ph type="body" sz="quarter" idx="12"/>
          </p:nvPr>
        </p:nvSpPr>
        <p:spPr>
          <a:xfrm>
            <a:off x="379005" y="4230943"/>
            <a:ext cx="2640803" cy="365125"/>
          </a:xfrm>
        </p:spPr>
        <p:txBody>
          <a:bodyPr/>
          <a:lstStyle/>
          <a:p>
            <a:r>
              <a:rPr lang="en-US" dirty="0"/>
              <a:t>Receiver</a:t>
            </a:r>
          </a:p>
        </p:txBody>
      </p:sp>
      <p:sp>
        <p:nvSpPr>
          <p:cNvPr id="27" name="Text Placeholder 26">
            <a:extLst>
              <a:ext uri="{FF2B5EF4-FFF2-40B4-BE49-F238E27FC236}">
                <a16:creationId xmlns:a16="http://schemas.microsoft.com/office/drawing/2014/main" id="{56F30711-3932-4012-B6C1-3B270E1293B3}"/>
              </a:ext>
            </a:extLst>
          </p:cNvPr>
          <p:cNvSpPr>
            <a:spLocks noGrp="1"/>
          </p:cNvSpPr>
          <p:nvPr>
            <p:ph type="body" sz="quarter" idx="13"/>
          </p:nvPr>
        </p:nvSpPr>
        <p:spPr>
          <a:xfrm>
            <a:off x="379005" y="4546458"/>
            <a:ext cx="2640803" cy="1616414"/>
          </a:xfrm>
        </p:spPr>
        <p:txBody>
          <a:bodyPr/>
          <a:lstStyle/>
          <a:p>
            <a:r>
              <a:rPr lang="en-US" dirty="0"/>
              <a:t>It demodulates the received signal to return the original serial signal.</a:t>
            </a:r>
          </a:p>
        </p:txBody>
      </p:sp>
      <p:pic>
        <p:nvPicPr>
          <p:cNvPr id="92" name="Picture Placeholder 91" descr="Transfer with solid fill">
            <a:extLst>
              <a:ext uri="{FF2B5EF4-FFF2-40B4-BE49-F238E27FC236}">
                <a16:creationId xmlns:a16="http://schemas.microsoft.com/office/drawing/2014/main" id="{B0B79D89-2FA7-4527-BF24-BD94083A08E6}"/>
              </a:ext>
            </a:extLst>
          </p:cNvPr>
          <p:cNvPicPr>
            <a:picLocks noGrp="1" noChangeAspect="1"/>
          </p:cNvPicPr>
          <p:nvPr>
            <p:ph type="pic" sz="quarter" idx="26"/>
          </p:nvPr>
        </p:nvPicPr>
        <p:blipFill>
          <a:blip r:embed="rId4">
            <a:extLst>
              <a:ext uri="{96DAC541-7B7A-43D3-8B79-37D633B846F1}">
                <asvg:svgBlip xmlns:asvg="http://schemas.microsoft.com/office/drawing/2016/SVG/main" r:embed="rId5"/>
              </a:ext>
            </a:extLst>
          </a:blip>
          <a:srcRect/>
          <a:stretch/>
        </p:blipFill>
        <p:spPr>
          <a:xfrm>
            <a:off x="1393433" y="3343631"/>
            <a:ext cx="601256" cy="601256"/>
          </a:xfrm>
          <a:prstGeom prst="rect">
            <a:avLst/>
          </a:prstGeom>
        </p:spPr>
      </p:pic>
      <p:sp>
        <p:nvSpPr>
          <p:cNvPr id="31" name="Text Placeholder 30">
            <a:extLst>
              <a:ext uri="{FF2B5EF4-FFF2-40B4-BE49-F238E27FC236}">
                <a16:creationId xmlns:a16="http://schemas.microsoft.com/office/drawing/2014/main" id="{850A4385-C5CF-4BEE-B287-D3AC3C912861}"/>
              </a:ext>
            </a:extLst>
          </p:cNvPr>
          <p:cNvSpPr>
            <a:spLocks noGrp="1"/>
          </p:cNvSpPr>
          <p:nvPr>
            <p:ph type="body" sz="quarter" idx="22"/>
          </p:nvPr>
        </p:nvSpPr>
        <p:spPr>
          <a:xfrm>
            <a:off x="3237502" y="4234631"/>
            <a:ext cx="2640803" cy="365125"/>
          </a:xfrm>
        </p:spPr>
        <p:txBody>
          <a:bodyPr/>
          <a:lstStyle/>
          <a:p>
            <a:r>
              <a:rPr lang="en-US" dirty="0"/>
              <a:t>Decoder</a:t>
            </a:r>
          </a:p>
        </p:txBody>
      </p:sp>
      <p:sp>
        <p:nvSpPr>
          <p:cNvPr id="28" name="Text Placeholder 27">
            <a:extLst>
              <a:ext uri="{FF2B5EF4-FFF2-40B4-BE49-F238E27FC236}">
                <a16:creationId xmlns:a16="http://schemas.microsoft.com/office/drawing/2014/main" id="{CC9C5A8F-500B-4089-A210-65BE40581FE1}"/>
              </a:ext>
            </a:extLst>
          </p:cNvPr>
          <p:cNvSpPr>
            <a:spLocks noGrp="1"/>
          </p:cNvSpPr>
          <p:nvPr>
            <p:ph type="body" sz="quarter" idx="15"/>
          </p:nvPr>
        </p:nvSpPr>
        <p:spPr>
          <a:xfrm>
            <a:off x="3237503" y="4550146"/>
            <a:ext cx="2640803" cy="1616414"/>
          </a:xfrm>
        </p:spPr>
        <p:txBody>
          <a:bodyPr/>
          <a:lstStyle/>
          <a:p>
            <a:r>
              <a:rPr lang="en-US" dirty="0"/>
              <a:t>Compares the address of the serial signal and decodes it into the 4 bits </a:t>
            </a:r>
          </a:p>
        </p:txBody>
      </p:sp>
      <p:pic>
        <p:nvPicPr>
          <p:cNvPr id="93" name="Picture Placeholder 92" descr="Flowchart with solid fill">
            <a:extLst>
              <a:ext uri="{FF2B5EF4-FFF2-40B4-BE49-F238E27FC236}">
                <a16:creationId xmlns:a16="http://schemas.microsoft.com/office/drawing/2014/main" id="{72B05E96-95BD-47EE-996E-6B2C14EBD1B4}"/>
              </a:ext>
            </a:extLst>
          </p:cNvPr>
          <p:cNvPicPr>
            <a:picLocks noGrp="1" noChangeAspect="1"/>
          </p:cNvPicPr>
          <p:nvPr>
            <p:ph type="pic" sz="quarter" idx="28"/>
          </p:nvPr>
        </p:nvPicPr>
        <p:blipFill>
          <a:blip r:embed="rId6">
            <a:extLst>
              <a:ext uri="{96DAC541-7B7A-43D3-8B79-37D633B846F1}">
                <asvg:svgBlip xmlns:asvg="http://schemas.microsoft.com/office/drawing/2016/SVG/main" r:embed="rId7"/>
              </a:ext>
            </a:extLst>
          </a:blip>
          <a:srcRect/>
          <a:stretch/>
        </p:blipFill>
        <p:spPr>
          <a:prstGeom prst="rect">
            <a:avLst/>
          </a:prstGeom>
        </p:spPr>
      </p:pic>
      <p:sp>
        <p:nvSpPr>
          <p:cNvPr id="32" name="Text Placeholder 31">
            <a:extLst>
              <a:ext uri="{FF2B5EF4-FFF2-40B4-BE49-F238E27FC236}">
                <a16:creationId xmlns:a16="http://schemas.microsoft.com/office/drawing/2014/main" id="{561059DA-EA8B-4860-B58D-BBFD6C2CFC5C}"/>
              </a:ext>
            </a:extLst>
          </p:cNvPr>
          <p:cNvSpPr>
            <a:spLocks noGrp="1"/>
          </p:cNvSpPr>
          <p:nvPr>
            <p:ph type="body" sz="quarter" idx="23"/>
          </p:nvPr>
        </p:nvSpPr>
        <p:spPr>
          <a:xfrm>
            <a:off x="6096000" y="4218499"/>
            <a:ext cx="2640803" cy="365125"/>
          </a:xfrm>
        </p:spPr>
        <p:txBody>
          <a:bodyPr/>
          <a:lstStyle/>
          <a:p>
            <a:r>
              <a:rPr lang="en-US" dirty="0"/>
              <a:t>Logic Processing</a:t>
            </a:r>
          </a:p>
        </p:txBody>
      </p:sp>
      <p:sp>
        <p:nvSpPr>
          <p:cNvPr id="29" name="Text Placeholder 28">
            <a:extLst>
              <a:ext uri="{FF2B5EF4-FFF2-40B4-BE49-F238E27FC236}">
                <a16:creationId xmlns:a16="http://schemas.microsoft.com/office/drawing/2014/main" id="{491AC0FF-532B-4B36-BE1C-83B71D783B45}"/>
              </a:ext>
            </a:extLst>
          </p:cNvPr>
          <p:cNvSpPr>
            <a:spLocks noGrp="1"/>
          </p:cNvSpPr>
          <p:nvPr>
            <p:ph type="body" sz="quarter" idx="17"/>
          </p:nvPr>
        </p:nvSpPr>
        <p:spPr>
          <a:xfrm>
            <a:off x="6096000" y="4534014"/>
            <a:ext cx="2640803" cy="1616414"/>
          </a:xfrm>
        </p:spPr>
        <p:txBody>
          <a:bodyPr/>
          <a:lstStyle/>
          <a:p>
            <a:r>
              <a:rPr lang="en-US" dirty="0"/>
              <a:t>It processes the 4 bits data into a code that is understandable by the motor driver IC.</a:t>
            </a:r>
          </a:p>
        </p:txBody>
      </p:sp>
      <p:pic>
        <p:nvPicPr>
          <p:cNvPr id="94" name="Picture Placeholder 93" descr="Car with solid fill">
            <a:extLst>
              <a:ext uri="{FF2B5EF4-FFF2-40B4-BE49-F238E27FC236}">
                <a16:creationId xmlns:a16="http://schemas.microsoft.com/office/drawing/2014/main" id="{8C7C9F51-16A3-43F8-8724-9F145C4AD51D}"/>
              </a:ext>
            </a:extLst>
          </p:cNvPr>
          <p:cNvPicPr>
            <a:picLocks noGrp="1" noChangeAspect="1"/>
          </p:cNvPicPr>
          <p:nvPr>
            <p:ph type="pic" sz="quarter" idx="27"/>
          </p:nvPr>
        </p:nvPicPr>
        <p:blipFill>
          <a:blip r:embed="rId8">
            <a:extLst>
              <a:ext uri="{96DAC541-7B7A-43D3-8B79-37D633B846F1}">
                <asvg:svgBlip xmlns:asvg="http://schemas.microsoft.com/office/drawing/2016/SVG/main" r:embed="rId9"/>
              </a:ext>
            </a:extLst>
          </a:blip>
          <a:srcRect/>
          <a:stretch/>
        </p:blipFill>
        <p:spPr>
          <a:prstGeom prst="rect">
            <a:avLst/>
          </a:prstGeom>
        </p:spPr>
      </p:pic>
      <p:sp>
        <p:nvSpPr>
          <p:cNvPr id="33" name="Text Placeholder 32">
            <a:extLst>
              <a:ext uri="{FF2B5EF4-FFF2-40B4-BE49-F238E27FC236}">
                <a16:creationId xmlns:a16="http://schemas.microsoft.com/office/drawing/2014/main" id="{921263C4-F13B-47F6-A4A0-816A8D261C29}"/>
              </a:ext>
            </a:extLst>
          </p:cNvPr>
          <p:cNvSpPr>
            <a:spLocks noGrp="1"/>
          </p:cNvSpPr>
          <p:nvPr>
            <p:ph type="body" sz="quarter" idx="24"/>
          </p:nvPr>
        </p:nvSpPr>
        <p:spPr>
          <a:xfrm>
            <a:off x="8946967" y="4218499"/>
            <a:ext cx="2640803" cy="365125"/>
          </a:xfrm>
        </p:spPr>
        <p:txBody>
          <a:bodyPr/>
          <a:lstStyle/>
          <a:p>
            <a:r>
              <a:rPr lang="en-US" dirty="0"/>
              <a:t>Motor Driver</a:t>
            </a:r>
          </a:p>
        </p:txBody>
      </p:sp>
      <p:sp>
        <p:nvSpPr>
          <p:cNvPr id="30" name="Text Placeholder 29">
            <a:extLst>
              <a:ext uri="{FF2B5EF4-FFF2-40B4-BE49-F238E27FC236}">
                <a16:creationId xmlns:a16="http://schemas.microsoft.com/office/drawing/2014/main" id="{D16C7B99-9723-4022-8904-97B66907F149}"/>
              </a:ext>
            </a:extLst>
          </p:cNvPr>
          <p:cNvSpPr>
            <a:spLocks noGrp="1"/>
          </p:cNvSpPr>
          <p:nvPr>
            <p:ph type="body" sz="quarter" idx="19"/>
          </p:nvPr>
        </p:nvSpPr>
        <p:spPr>
          <a:xfrm>
            <a:off x="8946967" y="4534014"/>
            <a:ext cx="2640803" cy="1616414"/>
          </a:xfrm>
        </p:spPr>
        <p:txBody>
          <a:bodyPr/>
          <a:lstStyle/>
          <a:p>
            <a:r>
              <a:rPr lang="en-US" dirty="0"/>
              <a:t>The connection between the circuit and the motors where it receives one enable and two inputs for each motor</a:t>
            </a:r>
          </a:p>
          <a:p>
            <a:endParaRPr lang="en-US" dirty="0"/>
          </a:p>
        </p:txBody>
      </p:sp>
      <p:sp>
        <p:nvSpPr>
          <p:cNvPr id="3" name="Footer Placeholder 2">
            <a:extLst>
              <a:ext uri="{FF2B5EF4-FFF2-40B4-BE49-F238E27FC236}">
                <a16:creationId xmlns:a16="http://schemas.microsoft.com/office/drawing/2014/main" id="{4EA344E8-12AB-4BC6-9FA0-D3FFCDFD1616}"/>
              </a:ext>
            </a:extLst>
          </p:cNvPr>
          <p:cNvSpPr>
            <a:spLocks noGrp="1"/>
          </p:cNvSpPr>
          <p:nvPr>
            <p:ph type="ftr" sz="quarter" idx="3"/>
          </p:nvPr>
        </p:nvSpPr>
        <p:spPr>
          <a:xfrm rot="5400000">
            <a:off x="10541127" y="1408176"/>
            <a:ext cx="2770499" cy="365125"/>
          </a:xfrm>
        </p:spPr>
        <p:txBody>
          <a:bodyPr/>
          <a:lstStyle/>
          <a:p>
            <a:pPr algn="ctr"/>
            <a:r>
              <a:rPr lang="en-US" dirty="0"/>
              <a:t>The car circuit </a:t>
            </a:r>
          </a:p>
        </p:txBody>
      </p:sp>
      <p:sp>
        <p:nvSpPr>
          <p:cNvPr id="4" name="Slide Number Placeholder 3">
            <a:extLst>
              <a:ext uri="{FF2B5EF4-FFF2-40B4-BE49-F238E27FC236}">
                <a16:creationId xmlns:a16="http://schemas.microsoft.com/office/drawing/2014/main" id="{BDAFBEEF-2BDC-48F9-ACA2-5A9324E7BFE5}"/>
              </a:ext>
            </a:extLst>
          </p:cNvPr>
          <p:cNvSpPr>
            <a:spLocks noGrp="1"/>
          </p:cNvSpPr>
          <p:nvPr>
            <p:ph type="sldNum" sz="quarter" idx="4"/>
          </p:nvPr>
        </p:nvSpPr>
        <p:spPr>
          <a:xfrm>
            <a:off x="11519019" y="3164804"/>
            <a:ext cx="545911" cy="580029"/>
          </a:xfrm>
        </p:spPr>
        <p:txBody>
          <a:bodyPr/>
          <a:lstStyle/>
          <a:p>
            <a:fld id="{8D1FC6F8-0BCD-47E9-9C64-690771D9C143}" type="slidenum">
              <a:rPr lang="en-US" smtClean="0"/>
              <a:pPr/>
              <a:t>9</a:t>
            </a:fld>
            <a:endParaRPr lang="en-US" dirty="0"/>
          </a:p>
        </p:txBody>
      </p:sp>
    </p:spTree>
    <p:extLst>
      <p:ext uri="{BB962C8B-B14F-4D97-AF65-F5344CB8AC3E}">
        <p14:creationId xmlns:p14="http://schemas.microsoft.com/office/powerpoint/2010/main" val="2961106047"/>
      </p:ext>
    </p:extLst>
  </p:cSld>
  <p:clrMapOvr>
    <a:masterClrMapping/>
  </p:clrMapOvr>
  <mc:AlternateContent xmlns:mc="http://schemas.openxmlformats.org/markup-compatibility/2006" xmlns:p14="http://schemas.microsoft.com/office/powerpoint/2010/main">
    <mc:Choice Requires="p14">
      <p:transition spd="slow" p14:dur="1750">
        <p14:reveal/>
      </p:transition>
    </mc:Choice>
    <mc:Fallback xmlns="">
      <p:transition spd="slow">
        <p:fade/>
      </p:transition>
    </mc:Fallback>
  </mc:AlternateContent>
</p:sld>
</file>

<file path=ppt/theme/theme1.xml><?xml version="1.0" encoding="utf-8"?>
<a:theme xmlns:a="http://schemas.openxmlformats.org/drawingml/2006/main" name="Office Theme">
  <a:themeElements>
    <a:clrScheme name="Custom 18">
      <a:dk1>
        <a:sysClr val="windowText" lastClr="000000"/>
      </a:dk1>
      <a:lt1>
        <a:sysClr val="window" lastClr="FFFFFF"/>
      </a:lt1>
      <a:dk2>
        <a:srgbClr val="140A59"/>
      </a:dk2>
      <a:lt2>
        <a:srgbClr val="E7E6E6"/>
      </a:lt2>
      <a:accent1>
        <a:srgbClr val="2B0348"/>
      </a:accent1>
      <a:accent2>
        <a:srgbClr val="763788"/>
      </a:accent2>
      <a:accent3>
        <a:srgbClr val="EF050C"/>
      </a:accent3>
      <a:accent4>
        <a:srgbClr val="B01E4C"/>
      </a:accent4>
      <a:accent5>
        <a:srgbClr val="0565FA"/>
      </a:accent5>
      <a:accent6>
        <a:srgbClr val="0BE1FF"/>
      </a:accent6>
      <a:hlink>
        <a:srgbClr val="0563C1"/>
      </a:hlink>
      <a:folHlink>
        <a:srgbClr val="954F72"/>
      </a:folHlink>
    </a:clrScheme>
    <a:fontScheme name="Custom 15">
      <a:majorFont>
        <a:latin typeface="Century Gothic Bold"/>
        <a:ea typeface=""/>
        <a:cs typeface=""/>
      </a:majorFont>
      <a:minorFont>
        <a:latin typeface="Daytona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Props1.xml><?xml version="1.0" encoding="utf-8"?>
<ds:datastoreItem xmlns:ds="http://schemas.openxmlformats.org/officeDocument/2006/customXml" ds:itemID="{B3089DF1-5746-46EC-AE4D-E0FEEFA364E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4C3B034D-ACEF-4C52-A048-622E130B9A24}">
  <ds:schemaRefs>
    <ds:schemaRef ds:uri="http://schemas.microsoft.com/sharepoint/v3/contenttype/forms"/>
  </ds:schemaRefs>
</ds:datastoreItem>
</file>

<file path=customXml/itemProps3.xml><?xml version="1.0" encoding="utf-8"?>
<ds:datastoreItem xmlns:ds="http://schemas.openxmlformats.org/officeDocument/2006/customXml" ds:itemID="{08D07AFA-56ED-494E-AC96-7D874BD7F8DE}">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TM56488565</Template>
  <TotalTime>0</TotalTime>
  <Words>821</Words>
  <Application>Microsoft Office PowerPoint</Application>
  <PresentationFormat>Widescreen</PresentationFormat>
  <Paragraphs>88</Paragraphs>
  <Slides>15</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15</vt:i4>
      </vt:variant>
    </vt:vector>
  </HeadingPairs>
  <TitlesOfParts>
    <vt:vector size="22" baseType="lpstr">
      <vt:lpstr>Arial</vt:lpstr>
      <vt:lpstr>Calibri</vt:lpstr>
      <vt:lpstr>Century Gothic Bold</vt:lpstr>
      <vt:lpstr>Courier New</vt:lpstr>
      <vt:lpstr>Daytona Pro Light</vt:lpstr>
      <vt:lpstr>Wingdings</vt:lpstr>
      <vt:lpstr>Office Theme</vt:lpstr>
      <vt:lpstr>Remote controlled car</vt:lpstr>
      <vt:lpstr>About the project </vt:lpstr>
      <vt:lpstr>The Remote circuit</vt:lpstr>
      <vt:lpstr>The remote circuit </vt:lpstr>
      <vt:lpstr>Pull-Down Buttons</vt:lpstr>
      <vt:lpstr>The Encoder</vt:lpstr>
      <vt:lpstr>The Transmitter </vt:lpstr>
      <vt:lpstr>The car circuit</vt:lpstr>
      <vt:lpstr>The car circuit </vt:lpstr>
      <vt:lpstr>The receiver </vt:lpstr>
      <vt:lpstr>Decoder </vt:lpstr>
      <vt:lpstr>Logic processing</vt:lpstr>
      <vt:lpstr>Motor Driver </vt:lpstr>
      <vt:lpstr>Final Circuit</vt:lpstr>
      <vt:lpstr>Thanks For your time!!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2021-05-30T19:37:17Z</dcterms:created>
  <dcterms:modified xsi:type="dcterms:W3CDTF">2024-12-20T19:51:17Z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